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579" r:id="rId2"/>
    <p:sldId id="509" r:id="rId3"/>
    <p:sldId id="577" r:id="rId4"/>
    <p:sldId id="583" r:id="rId5"/>
    <p:sldId id="591" r:id="rId6"/>
    <p:sldId id="599" r:id="rId7"/>
    <p:sldId id="590" r:id="rId8"/>
    <p:sldId id="592" r:id="rId9"/>
    <p:sldId id="594" r:id="rId10"/>
    <p:sldId id="601" r:id="rId11"/>
    <p:sldId id="578" r:id="rId12"/>
    <p:sldId id="600" r:id="rId13"/>
    <p:sldId id="59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/>
    <p:restoredTop sz="71396" autoAdjust="0"/>
  </p:normalViewPr>
  <p:slideViewPr>
    <p:cSldViewPr snapToGrid="0" snapToObjects="1">
      <p:cViewPr varScale="1">
        <p:scale>
          <a:sx n="78" d="100"/>
          <a:sy n="78" d="100"/>
        </p:scale>
        <p:origin x="2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When A comes before the consonants m and n, the sound changes, like in the words am and 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36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A says /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</a:t>
            </a:r>
            <a:r>
              <a:rPr lang="en-US" sz="1400" b="1" dirty="0"/>
              <a:t>/… your turn </a:t>
            </a:r>
            <a:r>
              <a:rPr lang="en-US" sz="1400" b="0" dirty="0"/>
              <a:t>(students: A says 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/). </a:t>
            </a:r>
            <a:r>
              <a:rPr lang="en-US" sz="1400" b="1" dirty="0"/>
              <a:t>Let’s practice reading some words with /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</a:t>
            </a:r>
            <a:r>
              <a:rPr lang="en-US" sz="1400" b="1" dirty="0"/>
              <a:t>/ in the middle.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the letter A. A is a vowel. A 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says /ă/ like in the beginning of the word apple.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A can come in the middle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map.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A can also come at the beginning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as.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>
            <a:extLst>
              <a:ext uri="{FF2B5EF4-FFF2-40B4-BE49-F238E27FC236}">
                <a16:creationId xmlns:a16="http://schemas.microsoft.com/office/drawing/2014/main" id="{0A8AEE6E-6748-4308-9892-E08E1B4C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31" y="2518008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am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7B532C6C-58DA-4045-9983-25B3CD388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879" y="2524341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352961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181827" y="2741963"/>
            <a:ext cx="19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tap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1924277" y="2741963"/>
            <a:ext cx="19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1924278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map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181825" y="3710130"/>
            <a:ext cx="19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pat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B420C-E98C-488A-8227-535CF4D6F31B}"/>
              </a:ext>
            </a:extLst>
          </p:cNvPr>
          <p:cNvSpPr/>
          <p:nvPr/>
        </p:nvSpPr>
        <p:spPr>
          <a:xfrm>
            <a:off x="1924279" y="3684017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5502B-0A5C-4FBA-9770-791F8B7E1B23}"/>
              </a:ext>
            </a:extLst>
          </p:cNvPr>
          <p:cNvSpPr/>
          <p:nvPr/>
        </p:nvSpPr>
        <p:spPr>
          <a:xfrm>
            <a:off x="1924277" y="271585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0E6DE-3033-4D80-928A-09C72FF1A5AD}"/>
              </a:ext>
            </a:extLst>
          </p:cNvPr>
          <p:cNvSpPr/>
          <p:nvPr/>
        </p:nvSpPr>
        <p:spPr>
          <a:xfrm>
            <a:off x="5181824" y="3682874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1B28C7-AE39-40A3-B82A-87CAF805086E}"/>
              </a:ext>
            </a:extLst>
          </p:cNvPr>
          <p:cNvSpPr/>
          <p:nvPr/>
        </p:nvSpPr>
        <p:spPr>
          <a:xfrm>
            <a:off x="5189068" y="271585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cat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E9E9E556-6949-4BAC-892A-B4E6463F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4917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cat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58870A54-F323-4C5E-8031-23CB9427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77954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map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3997DF70-1457-4D3C-B227-DC445A32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0733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5909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at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106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at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452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as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319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6750</TotalTime>
  <Words>317</Words>
  <Application>Microsoft Macintosh PowerPoint</Application>
  <PresentationFormat>On-screen Show (4:3)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59</cp:revision>
  <dcterms:created xsi:type="dcterms:W3CDTF">2020-03-30T04:40:33Z</dcterms:created>
  <dcterms:modified xsi:type="dcterms:W3CDTF">2020-09-14T16:15:17Z</dcterms:modified>
</cp:coreProperties>
</file>