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502" r:id="rId2"/>
    <p:sldId id="503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7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C00"/>
    <a:srgbClr val="003BC2"/>
    <a:srgbClr val="FFE300"/>
    <a:srgbClr val="E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82"/>
    <p:restoredTop sz="91481"/>
  </p:normalViewPr>
  <p:slideViewPr>
    <p:cSldViewPr snapToGrid="0" snapToObjects="1">
      <p:cViewPr varScale="1">
        <p:scale>
          <a:sx n="94" d="100"/>
          <a:sy n="9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40E3E-1B82-1E45-99EA-04B5B36851F5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51169-CF51-584A-B9AB-B35DBD638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49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2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4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egg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7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8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7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4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6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3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88F3-6811-B24D-BB85-A584D40AE57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3DE2E-39AA-1344-B045-F8A7D4D68A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D05C06-C997-48EF-B7A0-79560ECBD2A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4675" y="6315170"/>
            <a:ext cx="503975" cy="4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4204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Elkonin Boxes</a:t>
            </a:r>
          </a:p>
          <a:p>
            <a:pPr algn="ctr">
              <a:lnSpc>
                <a:spcPct val="110000"/>
              </a:lnSpc>
            </a:pPr>
            <a:r>
              <a:rPr lang="en-US" sz="39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2 Phonemes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A8BD-4F8E-4E67-9A06-0A4FA695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6204" r="10661" b="12851"/>
          <a:stretch/>
        </p:blipFill>
        <p:spPr>
          <a:xfrm>
            <a:off x="2449901" y="1785579"/>
            <a:ext cx="4244197" cy="3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free clipart eat">
            <a:extLst>
              <a:ext uri="{FF2B5EF4-FFF2-40B4-BE49-F238E27FC236}">
                <a16:creationId xmlns:a16="http://schemas.microsoft.com/office/drawing/2014/main" id="{9082E8C1-87F5-F34B-AC09-AF572A83E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63" y="-17019"/>
            <a:ext cx="4155810" cy="36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free clipart shoe">
            <a:extLst>
              <a:ext uri="{FF2B5EF4-FFF2-40B4-BE49-F238E27FC236}">
                <a16:creationId xmlns:a16="http://schemas.microsoft.com/office/drawing/2014/main" id="{D0A76787-C74D-7444-91A0-C473FF80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46" y="515004"/>
            <a:ext cx="4239406" cy="30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4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Image result for free clipart ace">
            <a:extLst>
              <a:ext uri="{FF2B5EF4-FFF2-40B4-BE49-F238E27FC236}">
                <a16:creationId xmlns:a16="http://schemas.microsoft.com/office/drawing/2014/main" id="{ABD9368D-7610-3243-8135-E0C6F93F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84" y="314232"/>
            <a:ext cx="3114768" cy="31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5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3080C3-5F3C-294B-A925-752CAF9E3943}"/>
              </a:ext>
            </a:extLst>
          </p:cNvPr>
          <p:cNvGrpSpPr/>
          <p:nvPr/>
        </p:nvGrpSpPr>
        <p:grpSpPr>
          <a:xfrm>
            <a:off x="456025" y="526601"/>
            <a:ext cx="2738236" cy="1335945"/>
            <a:chOff x="2041322" y="2306895"/>
            <a:chExt cx="3196771" cy="15106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F2144D-2C50-0344-BE58-96E74B8A0B6D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DB2402-CD00-5044-AD27-0F7C6997AB2D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921CAB-14DF-2446-8F37-CBB976A2F6C4}"/>
              </a:ext>
            </a:extLst>
          </p:cNvPr>
          <p:cNvGrpSpPr/>
          <p:nvPr/>
        </p:nvGrpSpPr>
        <p:grpSpPr>
          <a:xfrm>
            <a:off x="456025" y="3638210"/>
            <a:ext cx="5475852" cy="1345869"/>
            <a:chOff x="1980025" y="3638209"/>
            <a:chExt cx="5475852" cy="13458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D74F2-5AE0-7141-A6B7-0E39E83C395B}"/>
                </a:ext>
              </a:extLst>
            </p:cNvPr>
            <p:cNvSpPr/>
            <p:nvPr/>
          </p:nvSpPr>
          <p:spPr>
            <a:xfrm>
              <a:off x="1980025" y="3638209"/>
              <a:ext cx="1373243" cy="1333873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D5A329-4136-7944-B44F-0143B3761FB4}"/>
                </a:ext>
              </a:extLst>
            </p:cNvPr>
            <p:cNvSpPr/>
            <p:nvPr/>
          </p:nvSpPr>
          <p:spPr>
            <a:xfrm>
              <a:off x="3350283" y="3638209"/>
              <a:ext cx="1373243" cy="1333873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C7BC64-6B74-C04E-9BA1-ABAEA1E937D9}"/>
                </a:ext>
              </a:extLst>
            </p:cNvPr>
            <p:cNvSpPr/>
            <p:nvPr/>
          </p:nvSpPr>
          <p:spPr>
            <a:xfrm>
              <a:off x="4720393" y="3638209"/>
              <a:ext cx="1373243" cy="1333873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23BC4D-02B1-6F4B-8250-9F40381A4269}"/>
                </a:ext>
              </a:extLst>
            </p:cNvPr>
            <p:cNvSpPr/>
            <p:nvPr/>
          </p:nvSpPr>
          <p:spPr>
            <a:xfrm>
              <a:off x="6082634" y="3650205"/>
              <a:ext cx="1373243" cy="1333873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BDD97C-B0E2-4748-9579-B83A39F39311}"/>
              </a:ext>
            </a:extLst>
          </p:cNvPr>
          <p:cNvGrpSpPr/>
          <p:nvPr/>
        </p:nvGrpSpPr>
        <p:grpSpPr>
          <a:xfrm>
            <a:off x="436832" y="2068459"/>
            <a:ext cx="4110411" cy="1335945"/>
            <a:chOff x="3808338" y="3999771"/>
            <a:chExt cx="4793246" cy="15106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2175C3-A3BB-B545-8B78-8D735FF3E495}"/>
                </a:ext>
              </a:extLst>
            </p:cNvPr>
            <p:cNvSpPr/>
            <p:nvPr/>
          </p:nvSpPr>
          <p:spPr>
            <a:xfrm>
              <a:off x="3808338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283333-56C6-FA4E-9FF1-CB6335D11E8E}"/>
                </a:ext>
              </a:extLst>
            </p:cNvPr>
            <p:cNvSpPr/>
            <p:nvPr/>
          </p:nvSpPr>
          <p:spPr>
            <a:xfrm>
              <a:off x="5404985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9C7234-A5C8-FF4F-A33E-5DF755277A7E}"/>
                </a:ext>
              </a:extLst>
            </p:cNvPr>
            <p:cNvSpPr/>
            <p:nvPr/>
          </p:nvSpPr>
          <p:spPr>
            <a:xfrm>
              <a:off x="7001459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3AE984-D350-2449-8E68-75F98F79A4A2}"/>
              </a:ext>
            </a:extLst>
          </p:cNvPr>
          <p:cNvGrpSpPr/>
          <p:nvPr/>
        </p:nvGrpSpPr>
        <p:grpSpPr>
          <a:xfrm>
            <a:off x="467749" y="5319569"/>
            <a:ext cx="6866205" cy="1338293"/>
            <a:chOff x="1991748" y="5319568"/>
            <a:chExt cx="6866205" cy="133829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43EBD2-EBAB-2342-9B79-77D70D9F0A5C}"/>
                </a:ext>
              </a:extLst>
            </p:cNvPr>
            <p:cNvSpPr/>
            <p:nvPr/>
          </p:nvSpPr>
          <p:spPr>
            <a:xfrm>
              <a:off x="1991748" y="5323988"/>
              <a:ext cx="1373243" cy="1333873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AA5593-1158-1842-9FA7-6E1DBC0A8266}"/>
                </a:ext>
              </a:extLst>
            </p:cNvPr>
            <p:cNvSpPr/>
            <p:nvPr/>
          </p:nvSpPr>
          <p:spPr>
            <a:xfrm>
              <a:off x="3362006" y="5323988"/>
              <a:ext cx="1373243" cy="1333873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E322F9-2095-7747-BE49-7089A3A80980}"/>
                </a:ext>
              </a:extLst>
            </p:cNvPr>
            <p:cNvSpPr/>
            <p:nvPr/>
          </p:nvSpPr>
          <p:spPr>
            <a:xfrm>
              <a:off x="4732116" y="5323988"/>
              <a:ext cx="1373243" cy="1333873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A2FC69-671C-9446-A610-2CD6205BF986}"/>
                </a:ext>
              </a:extLst>
            </p:cNvPr>
            <p:cNvSpPr/>
            <p:nvPr/>
          </p:nvSpPr>
          <p:spPr>
            <a:xfrm>
              <a:off x="6094357" y="5321916"/>
              <a:ext cx="1373243" cy="1333873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068FFC-1AFA-3540-A3A2-540960EE9B03}"/>
                </a:ext>
              </a:extLst>
            </p:cNvPr>
            <p:cNvSpPr/>
            <p:nvPr/>
          </p:nvSpPr>
          <p:spPr>
            <a:xfrm>
              <a:off x="7484710" y="5319568"/>
              <a:ext cx="1373243" cy="1333873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121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25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Elkonin Boxes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E9713-0EB3-C240-99E8-1D4E904827B0}"/>
              </a:ext>
            </a:extLst>
          </p:cNvPr>
          <p:cNvSpPr txBox="1"/>
          <p:nvPr/>
        </p:nvSpPr>
        <p:spPr>
          <a:xfrm>
            <a:off x="1365663" y="2042556"/>
            <a:ext cx="6341422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items for lesson from Guide the student(s) in counting the sounds in the word pictured.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Uncover the boxes to reveal them to the student(s) and determine if they counted correctly.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Move chips into the boxes to represent the sounds in the word.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Share screen with student(s), if they are able to move items independently.  Otherwise, the teacher can move the chips.</a:t>
            </a:r>
          </a:p>
        </p:txBody>
      </p:sp>
    </p:spTree>
    <p:extLst>
      <p:ext uri="{BB962C8B-B14F-4D97-AF65-F5344CB8AC3E}">
        <p14:creationId xmlns:p14="http://schemas.microsoft.com/office/powerpoint/2010/main" val="207402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free clipart key">
            <a:extLst>
              <a:ext uri="{FF2B5EF4-FFF2-40B4-BE49-F238E27FC236}">
                <a16:creationId xmlns:a16="http://schemas.microsoft.com/office/drawing/2014/main" id="{B70E19FF-7620-B24E-A7F9-8C4148B6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52" y="1026942"/>
            <a:ext cx="4376615" cy="21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free clipart egg">
            <a:extLst>
              <a:ext uri="{FF2B5EF4-FFF2-40B4-BE49-F238E27FC236}">
                <a16:creationId xmlns:a16="http://schemas.microsoft.com/office/drawing/2014/main" id="{EE9F359A-3A53-9E42-B8C9-F3B65FC9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70" y="844400"/>
            <a:ext cx="5588758" cy="27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free clipart two">
            <a:extLst>
              <a:ext uri="{FF2B5EF4-FFF2-40B4-BE49-F238E27FC236}">
                <a16:creationId xmlns:a16="http://schemas.microsoft.com/office/drawing/2014/main" id="{170725D6-D384-F345-9F93-E0F242F5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54" y="439545"/>
            <a:ext cx="2093842" cy="31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0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5E3B58-7D75-714E-B82E-83A896B16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641">
            <a:off x="3667502" y="119607"/>
            <a:ext cx="1585132" cy="36143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free clipart bee">
            <a:extLst>
              <a:ext uri="{FF2B5EF4-FFF2-40B4-BE49-F238E27FC236}">
                <a16:creationId xmlns:a16="http://schemas.microsoft.com/office/drawing/2014/main" id="{C16B1355-ACCA-F948-982D-A365AB07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09" y="470752"/>
            <a:ext cx="2702067" cy="28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3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free clipart bow purple">
            <a:extLst>
              <a:ext uri="{FF2B5EF4-FFF2-40B4-BE49-F238E27FC236}">
                <a16:creationId xmlns:a16="http://schemas.microsoft.com/office/drawing/2014/main" id="{01D2D8B5-E931-BA47-9300-4776C1587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56" y="624838"/>
            <a:ext cx="5035287" cy="29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2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081D7E-5034-7949-BF19-8436DC13EBE6}"/>
              </a:ext>
            </a:extLst>
          </p:cNvPr>
          <p:cNvGrpSpPr/>
          <p:nvPr/>
        </p:nvGrpSpPr>
        <p:grpSpPr>
          <a:xfrm>
            <a:off x="2440768" y="446941"/>
            <a:ext cx="4038600" cy="2457340"/>
            <a:chOff x="2440768" y="365053"/>
            <a:chExt cx="4038600" cy="2457340"/>
          </a:xfrm>
        </p:grpSpPr>
        <p:pic>
          <p:nvPicPr>
            <p:cNvPr id="3074" name="Picture 2" descr="Image result for free clipart knee">
              <a:extLst>
                <a:ext uri="{FF2B5EF4-FFF2-40B4-BE49-F238E27FC236}">
                  <a16:creationId xmlns:a16="http://schemas.microsoft.com/office/drawing/2014/main" id="{DE93A4F4-9E4C-2C45-869C-B4BCCEB27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0593">
              <a:off x="3450418" y="-206557"/>
              <a:ext cx="2019300" cy="403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ight Arrow 1">
              <a:extLst>
                <a:ext uri="{FF2B5EF4-FFF2-40B4-BE49-F238E27FC236}">
                  <a16:creationId xmlns:a16="http://schemas.microsoft.com/office/drawing/2014/main" id="{453CDDC2-9765-6942-8B93-981F8E8EFEFC}"/>
                </a:ext>
              </a:extLst>
            </p:cNvPr>
            <p:cNvSpPr/>
            <p:nvPr/>
          </p:nvSpPr>
          <p:spPr>
            <a:xfrm rot="1615676">
              <a:off x="4270442" y="365053"/>
              <a:ext cx="603116" cy="28660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58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107</Words>
  <Application>Microsoft Macintosh PowerPoint</Application>
  <PresentationFormat>On-screen Show (4:3)</PresentationFormat>
  <Paragraphs>31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Holly Lane</cp:lastModifiedBy>
  <cp:revision>19</cp:revision>
  <dcterms:created xsi:type="dcterms:W3CDTF">2020-03-25T12:46:52Z</dcterms:created>
  <dcterms:modified xsi:type="dcterms:W3CDTF">2020-03-30T12:40:01Z</dcterms:modified>
</cp:coreProperties>
</file>