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handoutMasterIdLst>
    <p:handoutMasterId r:id="rId35"/>
  </p:handoutMasterIdLst>
  <p:sldIdLst>
    <p:sldId id="580" r:id="rId2"/>
    <p:sldId id="581" r:id="rId3"/>
    <p:sldId id="549" r:id="rId4"/>
    <p:sldId id="550" r:id="rId5"/>
    <p:sldId id="579" r:id="rId6"/>
    <p:sldId id="552" r:id="rId7"/>
    <p:sldId id="553" r:id="rId8"/>
    <p:sldId id="554" r:id="rId9"/>
    <p:sldId id="555" r:id="rId10"/>
    <p:sldId id="556" r:id="rId11"/>
    <p:sldId id="557" r:id="rId12"/>
    <p:sldId id="558" r:id="rId13"/>
    <p:sldId id="559" r:id="rId14"/>
    <p:sldId id="560" r:id="rId15"/>
    <p:sldId id="561" r:id="rId16"/>
    <p:sldId id="562" r:id="rId17"/>
    <p:sldId id="569" r:id="rId18"/>
    <p:sldId id="563" r:id="rId19"/>
    <p:sldId id="564" r:id="rId20"/>
    <p:sldId id="565" r:id="rId21"/>
    <p:sldId id="566" r:id="rId22"/>
    <p:sldId id="567" r:id="rId23"/>
    <p:sldId id="568" r:id="rId24"/>
    <p:sldId id="570" r:id="rId25"/>
    <p:sldId id="571" r:id="rId26"/>
    <p:sldId id="572" r:id="rId27"/>
    <p:sldId id="573" r:id="rId28"/>
    <p:sldId id="574" r:id="rId29"/>
    <p:sldId id="575" r:id="rId30"/>
    <p:sldId id="576" r:id="rId31"/>
    <p:sldId id="577" r:id="rId32"/>
    <p:sldId id="578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lentina Contesse" initials="VC" lastIdx="1" clrIdx="0">
    <p:extLst>
      <p:ext uri="{19B8F6BF-5375-455C-9EA6-DF929625EA0E}">
        <p15:presenceInfo xmlns:p15="http://schemas.microsoft.com/office/powerpoint/2012/main" userId="7ca1ffb35dafba8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409C"/>
    <a:srgbClr val="E9EC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0" autoAdjust="0"/>
    <p:restoredTop sz="62182" autoAdjust="0"/>
  </p:normalViewPr>
  <p:slideViewPr>
    <p:cSldViewPr snapToGrid="0">
      <p:cViewPr varScale="1">
        <p:scale>
          <a:sx n="60" d="100"/>
          <a:sy n="60" d="100"/>
        </p:scale>
        <p:origin x="2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480" y="4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90E1C4F-BEFB-4160-BF20-5C88C5E2302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A21369-2244-486E-AABA-A7503172678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16B4B5-172F-4F67-96CB-788D5226D453}" type="datetimeFigureOut">
              <a:rPr lang="en-US" smtClean="0"/>
              <a:t>3/30/20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6CE7F3-F985-45C6-BDCD-0D1D569F7FF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FBD7D3-79B8-401A-9CB7-68D8A47285A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1A30BF-E81C-409D-8629-C60A3B6DD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9280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E64283-DA2B-493B-8134-B8CD2F7D9502}" type="datetimeFigureOut">
              <a:rPr lang="en-US" smtClean="0"/>
              <a:t>3/30/20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1A29D-915E-44CD-AC20-C85277EF7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254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B0DD41-8DB1-4A60-85B2-53E8605711B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6577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-east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beast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east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feast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least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yeast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466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-eat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beat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bleat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cheat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cleat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eat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feat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heat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meat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neat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peat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pleat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seat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treat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wheat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4828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eck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check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deck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fleck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neck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peck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speck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wreck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284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-ed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bled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bred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fled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shed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shred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sled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sped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8196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ee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flee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free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glee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knee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see</a:t>
            </a:r>
          </a:p>
          <a:p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seetee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spree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tree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5348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eed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bleed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breed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creed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deed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feed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freed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greed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heed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kneed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need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reed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seed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speed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steed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tweed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weed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7656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-eek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cheek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creek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Greek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leek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meek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peek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reek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seek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sleek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week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7842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-eel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creel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eel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feel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heel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keel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kneel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peel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reel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steel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wheel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8472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een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green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keen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preen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queen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screen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seen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sheen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spleen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1958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eep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beep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cheep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creep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deep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jeep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keep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peep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seep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sheep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sleep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steep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sweep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weep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1686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-each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beach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bleach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breach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each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leach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peach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preach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reach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teach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82486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eer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deer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jeer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leer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peer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seer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sneer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steer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02461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eet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beet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feet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fleet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greet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meet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sheet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skeet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sleet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street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sweet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tweet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99005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eg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beg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dreg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Greg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keg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leg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meg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peg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3829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-ell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bell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cell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dell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fell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jell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knell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quell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sell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shell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smell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spell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swell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tell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well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yell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03174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elt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belt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dwelt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felt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knelt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melt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pelt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smelt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welt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23244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</a:t>
            </a:r>
          </a:p>
          <a:p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glen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wren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yen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65401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-end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bend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blend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fend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lend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send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spend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tend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trend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vend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wend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20877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ent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bent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cent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lent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scent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sent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spent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tent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vent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10446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ess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bless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chess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dress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less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mess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press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stress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tress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88202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chest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crest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fest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guest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jest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nest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quest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test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vest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west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zest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159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ead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(short e)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bread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dead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dread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head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read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spread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thread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Tread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28922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-et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fret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yet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83709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ew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blew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brew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chew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crew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dew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drew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few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flew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hew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knew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new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pew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screw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stew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threw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3628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ead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(long e)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bead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knead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mead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read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3401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eak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beak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bleak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creak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freak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peak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sneak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speak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squeak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streak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teak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tweak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weak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7725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eal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deal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heal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meal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peal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real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seal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squeal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steal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teal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veal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zeal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145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eam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beam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cream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dream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gleam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ream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scream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seam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steam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stream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team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0347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ean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bean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clean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dean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glean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mean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wean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9698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-ear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clear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dear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ear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fear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gear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hear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near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rear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sear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shear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smear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spear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tear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year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782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986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490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764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455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639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202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3/30/20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923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3/30/20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06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3/30/20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335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696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883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AD055-4131-46FC-9BC1-F713FA5FBCCA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6F9E572-EEB1-4D4B-ABF8-4A4F403A813B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9218" y="6374391"/>
            <a:ext cx="413064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936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82F3ED97-056A-4948-A4BA-A334C3EF5778}"/>
              </a:ext>
            </a:extLst>
          </p:cNvPr>
          <p:cNvSpPr txBox="1">
            <a:spLocks/>
          </p:cNvSpPr>
          <p:nvPr/>
        </p:nvSpPr>
        <p:spPr>
          <a:xfrm>
            <a:off x="0" y="2212976"/>
            <a:ext cx="9144000" cy="270192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Phonogram Word Cards</a:t>
            </a:r>
          </a:p>
          <a:p>
            <a:pPr algn="ctr"/>
            <a:endParaRPr lang="en-US" sz="3600" b="1" dirty="0">
              <a:solidFill>
                <a:srgbClr val="22409C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36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E Phonograms</a:t>
            </a:r>
          </a:p>
        </p:txBody>
      </p:sp>
    </p:spTree>
    <p:extLst>
      <p:ext uri="{BB962C8B-B14F-4D97-AF65-F5344CB8AC3E}">
        <p14:creationId xmlns:p14="http://schemas.microsoft.com/office/powerpoint/2010/main" val="19080227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7F512FA9-6BD6-4E25-97BA-616795C56D5E}"/>
              </a:ext>
            </a:extLst>
          </p:cNvPr>
          <p:cNvSpPr txBox="1"/>
          <p:nvPr/>
        </p:nvSpPr>
        <p:spPr>
          <a:xfrm>
            <a:off x="5986486" y="91497"/>
            <a:ext cx="220445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spear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518BDEB-6730-43ED-8AA5-E51064031DA2}"/>
              </a:ext>
            </a:extLst>
          </p:cNvPr>
          <p:cNvSpPr txBox="1"/>
          <p:nvPr/>
        </p:nvSpPr>
        <p:spPr>
          <a:xfrm>
            <a:off x="5986486" y="1052978"/>
            <a:ext cx="171072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tear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869C04F-9B27-4A2F-B362-3D84BDC868A9}"/>
              </a:ext>
            </a:extLst>
          </p:cNvPr>
          <p:cNvSpPr txBox="1"/>
          <p:nvPr/>
        </p:nvSpPr>
        <p:spPr>
          <a:xfrm>
            <a:off x="5986486" y="2014459"/>
            <a:ext cx="188384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year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3182136" y="108608"/>
            <a:ext cx="193354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gear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3182136" y="1070089"/>
            <a:ext cx="189507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hear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3182136" y="2031570"/>
            <a:ext cx="189507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near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3182136" y="2993051"/>
            <a:ext cx="172354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rear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703A4-9343-435F-9E0A-B76E368AE42F}"/>
              </a:ext>
            </a:extLst>
          </p:cNvPr>
          <p:cNvSpPr txBox="1"/>
          <p:nvPr/>
        </p:nvSpPr>
        <p:spPr>
          <a:xfrm>
            <a:off x="3182136" y="3954532"/>
            <a:ext cx="179728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sear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79B2C9-0ABC-48AC-82DD-70A06AC57CB2}"/>
              </a:ext>
            </a:extLst>
          </p:cNvPr>
          <p:cNvSpPr txBox="1"/>
          <p:nvPr/>
        </p:nvSpPr>
        <p:spPr>
          <a:xfrm>
            <a:off x="3182136" y="4913956"/>
            <a:ext cx="216597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shear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6AE198C-C4B3-4226-A71A-64D4746FBECD}"/>
              </a:ext>
            </a:extLst>
          </p:cNvPr>
          <p:cNvSpPr txBox="1"/>
          <p:nvPr/>
        </p:nvSpPr>
        <p:spPr>
          <a:xfrm>
            <a:off x="3182136" y="5875437"/>
            <a:ext cx="237597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800" b="1" dirty="0">
                <a:latin typeface="Century Gothic" panose="020B0502020202020204" pitchFamily="34" charset="0"/>
              </a:rPr>
              <a:t> smear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206819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clear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193354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dear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152638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ear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169790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fear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704782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-ear </a:t>
            </a:r>
          </a:p>
        </p:txBody>
      </p:sp>
    </p:spTree>
    <p:extLst>
      <p:ext uri="{BB962C8B-B14F-4D97-AF65-F5344CB8AC3E}">
        <p14:creationId xmlns:p14="http://schemas.microsoft.com/office/powerpoint/2010/main" val="12912091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219162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beast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178446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east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195598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feast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193193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least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3073272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-east 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178D6CD-554D-471F-A14D-F560FDDDE66F}"/>
              </a:ext>
            </a:extLst>
          </p:cNvPr>
          <p:cNvSpPr txBox="1"/>
          <p:nvPr/>
        </p:nvSpPr>
        <p:spPr>
          <a:xfrm>
            <a:off x="3606030" y="151071"/>
            <a:ext cx="197041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yeast</a:t>
            </a:r>
          </a:p>
        </p:txBody>
      </p:sp>
    </p:spTree>
    <p:extLst>
      <p:ext uri="{BB962C8B-B14F-4D97-AF65-F5344CB8AC3E}">
        <p14:creationId xmlns:p14="http://schemas.microsoft.com/office/powerpoint/2010/main" val="30847323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7F512FA9-6BD6-4E25-97BA-616795C56D5E}"/>
              </a:ext>
            </a:extLst>
          </p:cNvPr>
          <p:cNvSpPr txBox="1"/>
          <p:nvPr/>
        </p:nvSpPr>
        <p:spPr>
          <a:xfrm>
            <a:off x="5309666" y="108608"/>
            <a:ext cx="178446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seat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869C04F-9B27-4A2F-B362-3D84BDC868A9}"/>
              </a:ext>
            </a:extLst>
          </p:cNvPr>
          <p:cNvSpPr txBox="1"/>
          <p:nvPr/>
        </p:nvSpPr>
        <p:spPr>
          <a:xfrm>
            <a:off x="5309666" y="1070089"/>
            <a:ext cx="189507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treat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8429B81-B7FE-46B2-8549-69F99DC847ED}"/>
              </a:ext>
            </a:extLst>
          </p:cNvPr>
          <p:cNvSpPr txBox="1"/>
          <p:nvPr/>
        </p:nvSpPr>
        <p:spPr>
          <a:xfrm>
            <a:off x="5309666" y="2031570"/>
            <a:ext cx="237436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wheat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3093995" y="108608"/>
            <a:ext cx="151355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eat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3093995" y="1070089"/>
            <a:ext cx="168507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feat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3093995" y="2031570"/>
            <a:ext cx="188224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heat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3093995" y="2993051"/>
            <a:ext cx="209223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meat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703A4-9343-435F-9E0A-B76E368AE42F}"/>
              </a:ext>
            </a:extLst>
          </p:cNvPr>
          <p:cNvSpPr txBox="1"/>
          <p:nvPr/>
        </p:nvSpPr>
        <p:spPr>
          <a:xfrm>
            <a:off x="3093995" y="3954532"/>
            <a:ext cx="188224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neat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79B2C9-0ABC-48AC-82DD-70A06AC57CB2}"/>
              </a:ext>
            </a:extLst>
          </p:cNvPr>
          <p:cNvSpPr txBox="1"/>
          <p:nvPr/>
        </p:nvSpPr>
        <p:spPr>
          <a:xfrm>
            <a:off x="3093995" y="4913956"/>
            <a:ext cx="192071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peat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6AE198C-C4B3-4226-A71A-64D4746FBECD}"/>
              </a:ext>
            </a:extLst>
          </p:cNvPr>
          <p:cNvSpPr txBox="1"/>
          <p:nvPr/>
        </p:nvSpPr>
        <p:spPr>
          <a:xfrm>
            <a:off x="3093995" y="5875437"/>
            <a:ext cx="206819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pleat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663839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-eat 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605CAFA-4EAF-482E-8BF9-34B92F5B5538}"/>
              </a:ext>
            </a:extLst>
          </p:cNvPr>
          <p:cNvSpPr txBox="1"/>
          <p:nvPr/>
        </p:nvSpPr>
        <p:spPr>
          <a:xfrm>
            <a:off x="243134" y="2031570"/>
            <a:ext cx="192071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beat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C102E9C-098C-466B-805B-682D2F5FFF16}"/>
              </a:ext>
            </a:extLst>
          </p:cNvPr>
          <p:cNvSpPr txBox="1"/>
          <p:nvPr/>
        </p:nvSpPr>
        <p:spPr>
          <a:xfrm>
            <a:off x="243134" y="2993051"/>
            <a:ext cx="206819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bleat 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5EC7717-0623-47B8-806B-5DC1A04BB7C7}"/>
              </a:ext>
            </a:extLst>
          </p:cNvPr>
          <p:cNvSpPr txBox="1"/>
          <p:nvPr/>
        </p:nvSpPr>
        <p:spPr>
          <a:xfrm>
            <a:off x="243134" y="3954532"/>
            <a:ext cx="227658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cheat 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EF8B5A7-5613-4302-9F0B-2A388E9C1F17}"/>
              </a:ext>
            </a:extLst>
          </p:cNvPr>
          <p:cNvSpPr txBox="1"/>
          <p:nvPr/>
        </p:nvSpPr>
        <p:spPr>
          <a:xfrm>
            <a:off x="243134" y="4913956"/>
            <a:ext cx="205537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cleat </a:t>
            </a:r>
          </a:p>
        </p:txBody>
      </p:sp>
    </p:spTree>
    <p:extLst>
      <p:ext uri="{BB962C8B-B14F-4D97-AF65-F5344CB8AC3E}">
        <p14:creationId xmlns:p14="http://schemas.microsoft.com/office/powerpoint/2010/main" val="20229414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3323347" y="108608"/>
            <a:ext cx="208101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peck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3323347" y="1070089"/>
            <a:ext cx="235192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speck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3323347" y="2031570"/>
            <a:ext cx="236314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wreck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243688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check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208101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deck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199285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fleck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204254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neck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882203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</a:t>
            </a:r>
            <a:r>
              <a:rPr lang="en-US" sz="8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eck</a:t>
            </a:r>
            <a:endParaRPr lang="en-US" sz="8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0820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7F512FA9-6BD6-4E25-97BA-616795C56D5E}"/>
              </a:ext>
            </a:extLst>
          </p:cNvPr>
          <p:cNvSpPr txBox="1"/>
          <p:nvPr/>
        </p:nvSpPr>
        <p:spPr>
          <a:xfrm>
            <a:off x="4995076" y="108608"/>
            <a:ext cx="182133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wed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2779405" y="108608"/>
            <a:ext cx="164820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fled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2779405" y="1070089"/>
            <a:ext cx="147668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led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779405" y="2031570"/>
            <a:ext cx="152638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red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2779405" y="2993051"/>
            <a:ext cx="196880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shed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703A4-9343-435F-9E0A-B76E368AE42F}"/>
              </a:ext>
            </a:extLst>
          </p:cNvPr>
          <p:cNvSpPr txBox="1"/>
          <p:nvPr/>
        </p:nvSpPr>
        <p:spPr>
          <a:xfrm>
            <a:off x="2779405" y="3954532"/>
            <a:ext cx="216597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shred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79B2C9-0ABC-48AC-82DD-70A06AC57CB2}"/>
              </a:ext>
            </a:extLst>
          </p:cNvPr>
          <p:cNvSpPr txBox="1"/>
          <p:nvPr/>
        </p:nvSpPr>
        <p:spPr>
          <a:xfrm>
            <a:off x="2779405" y="4913956"/>
            <a:ext cx="174759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sled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6AE198C-C4B3-4226-A71A-64D4746FBECD}"/>
              </a:ext>
            </a:extLst>
          </p:cNvPr>
          <p:cNvSpPr txBox="1"/>
          <p:nvPr/>
        </p:nvSpPr>
        <p:spPr>
          <a:xfrm>
            <a:off x="2779405" y="5875437"/>
            <a:ext cx="200728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sped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173637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bed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188384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bled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193354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bred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150073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fed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349941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-ed</a:t>
            </a:r>
          </a:p>
        </p:txBody>
      </p:sp>
    </p:spTree>
    <p:extLst>
      <p:ext uri="{BB962C8B-B14F-4D97-AF65-F5344CB8AC3E}">
        <p14:creationId xmlns:p14="http://schemas.microsoft.com/office/powerpoint/2010/main" val="21786583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7F512FA9-6BD6-4E25-97BA-616795C56D5E}"/>
              </a:ext>
            </a:extLst>
          </p:cNvPr>
          <p:cNvSpPr txBox="1"/>
          <p:nvPr/>
        </p:nvSpPr>
        <p:spPr>
          <a:xfrm>
            <a:off x="4865544" y="108608"/>
            <a:ext cx="180850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wee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2649873" y="108608"/>
            <a:ext cx="187102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glee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2649873" y="1070089"/>
            <a:ext cx="204254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knee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649873" y="2031570"/>
            <a:ext cx="146386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lee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2649873" y="2993051"/>
            <a:ext cx="158729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see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703A4-9343-435F-9E0A-B76E368AE42F}"/>
              </a:ext>
            </a:extLst>
          </p:cNvPr>
          <p:cNvSpPr txBox="1"/>
          <p:nvPr/>
        </p:nvSpPr>
        <p:spPr>
          <a:xfrm>
            <a:off x="2649873" y="3954532"/>
            <a:ext cx="150073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tee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79B2C9-0ABC-48AC-82DD-70A06AC57CB2}"/>
              </a:ext>
            </a:extLst>
          </p:cNvPr>
          <p:cNvSpPr txBox="1"/>
          <p:nvPr/>
        </p:nvSpPr>
        <p:spPr>
          <a:xfrm>
            <a:off x="2649873" y="4913956"/>
            <a:ext cx="219162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spree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6AE198C-C4B3-4226-A71A-64D4746FBECD}"/>
              </a:ext>
            </a:extLst>
          </p:cNvPr>
          <p:cNvSpPr txBox="1"/>
          <p:nvPr/>
        </p:nvSpPr>
        <p:spPr>
          <a:xfrm>
            <a:off x="2649873" y="5875437"/>
            <a:ext cx="169790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tree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172354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bee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148790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fee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163538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flee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168507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free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215671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</a:t>
            </a:r>
            <a:r>
              <a:rPr lang="en-US" sz="8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ee</a:t>
            </a:r>
            <a:endParaRPr lang="en-US" sz="8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474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7F512FA9-6BD6-4E25-97BA-616795C56D5E}"/>
              </a:ext>
            </a:extLst>
          </p:cNvPr>
          <p:cNvSpPr txBox="1"/>
          <p:nvPr/>
        </p:nvSpPr>
        <p:spPr>
          <a:xfrm>
            <a:off x="6148443" y="108608"/>
            <a:ext cx="199445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seed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518BDEB-6730-43ED-8AA5-E51064031DA2}"/>
              </a:ext>
            </a:extLst>
          </p:cNvPr>
          <p:cNvSpPr txBox="1"/>
          <p:nvPr/>
        </p:nvSpPr>
        <p:spPr>
          <a:xfrm>
            <a:off x="6148443" y="1070089"/>
            <a:ext cx="240161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speed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869C04F-9B27-4A2F-B362-3D84BDC868A9}"/>
              </a:ext>
            </a:extLst>
          </p:cNvPr>
          <p:cNvSpPr txBox="1"/>
          <p:nvPr/>
        </p:nvSpPr>
        <p:spPr>
          <a:xfrm>
            <a:off x="6148443" y="2031570"/>
            <a:ext cx="217880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steed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8429B81-B7FE-46B2-8549-69F99DC847ED}"/>
              </a:ext>
            </a:extLst>
          </p:cNvPr>
          <p:cNvSpPr txBox="1"/>
          <p:nvPr/>
        </p:nvSpPr>
        <p:spPr>
          <a:xfrm>
            <a:off x="6148443" y="2993051"/>
            <a:ext cx="240001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tweed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713FCEC-9337-473F-AA7D-C1BF76211BD8}"/>
              </a:ext>
            </a:extLst>
          </p:cNvPr>
          <p:cNvSpPr txBox="1"/>
          <p:nvPr/>
        </p:nvSpPr>
        <p:spPr>
          <a:xfrm>
            <a:off x="6148443" y="3954532"/>
            <a:ext cx="221567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weed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3359564" y="108608"/>
            <a:ext cx="189507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feed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3359564" y="1070089"/>
            <a:ext cx="209223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freed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3359564" y="2031570"/>
            <a:ext cx="232788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greed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3359564" y="2993051"/>
            <a:ext cx="209223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heed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703A4-9343-435F-9E0A-B76E368AE42F}"/>
              </a:ext>
            </a:extLst>
          </p:cNvPr>
          <p:cNvSpPr txBox="1"/>
          <p:nvPr/>
        </p:nvSpPr>
        <p:spPr>
          <a:xfrm>
            <a:off x="3359564" y="3954532"/>
            <a:ext cx="244971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kneed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79B2C9-0ABC-48AC-82DD-70A06AC57CB2}"/>
              </a:ext>
            </a:extLst>
          </p:cNvPr>
          <p:cNvSpPr txBox="1"/>
          <p:nvPr/>
        </p:nvSpPr>
        <p:spPr>
          <a:xfrm>
            <a:off x="3359564" y="4913956"/>
            <a:ext cx="209223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need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6AE198C-C4B3-4226-A71A-64D4746FBECD}"/>
              </a:ext>
            </a:extLst>
          </p:cNvPr>
          <p:cNvSpPr txBox="1"/>
          <p:nvPr/>
        </p:nvSpPr>
        <p:spPr>
          <a:xfrm>
            <a:off x="3359564" y="5875437"/>
            <a:ext cx="192071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reed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227818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bleed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232788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breed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231505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creed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213071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deed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936794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</a:t>
            </a:r>
            <a:r>
              <a:rPr lang="en-US" sz="8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eed</a:t>
            </a:r>
            <a:endParaRPr lang="en-US" sz="8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8868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3289320" y="108608"/>
            <a:ext cx="225254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meek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3289320" y="1070089"/>
            <a:ext cx="208101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peek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3289320" y="2030816"/>
            <a:ext cx="187102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reek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3289320" y="2992297"/>
            <a:ext cx="194476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seek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703A4-9343-435F-9E0A-B76E368AE42F}"/>
              </a:ext>
            </a:extLst>
          </p:cNvPr>
          <p:cNvSpPr txBox="1"/>
          <p:nvPr/>
        </p:nvSpPr>
        <p:spPr>
          <a:xfrm>
            <a:off x="3289320" y="3953778"/>
            <a:ext cx="209223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sleek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79B2C9-0ABC-48AC-82DD-70A06AC57CB2}"/>
              </a:ext>
            </a:extLst>
          </p:cNvPr>
          <p:cNvSpPr txBox="1"/>
          <p:nvPr/>
        </p:nvSpPr>
        <p:spPr>
          <a:xfrm>
            <a:off x="3289320" y="4913202"/>
            <a:ext cx="216597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week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243688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cheek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226536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creek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238879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Greek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182133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leek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813965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-eek</a:t>
            </a:r>
          </a:p>
        </p:txBody>
      </p:sp>
    </p:spTree>
    <p:extLst>
      <p:ext uri="{BB962C8B-B14F-4D97-AF65-F5344CB8AC3E}">
        <p14:creationId xmlns:p14="http://schemas.microsoft.com/office/powerpoint/2010/main" val="17003078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2899631" y="108608"/>
            <a:ext cx="182133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keel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2899631" y="1070089"/>
            <a:ext cx="219002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kneel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899631" y="2031570"/>
            <a:ext cx="187102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peel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2899631" y="2993051"/>
            <a:ext cx="166103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reel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703A4-9343-435F-9E0A-B76E368AE42F}"/>
              </a:ext>
            </a:extLst>
          </p:cNvPr>
          <p:cNvSpPr txBox="1"/>
          <p:nvPr/>
        </p:nvSpPr>
        <p:spPr>
          <a:xfrm>
            <a:off x="2899631" y="3954532"/>
            <a:ext cx="191911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steel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79B2C9-0ABC-48AC-82DD-70A06AC57CB2}"/>
              </a:ext>
            </a:extLst>
          </p:cNvPr>
          <p:cNvSpPr txBox="1"/>
          <p:nvPr/>
        </p:nvSpPr>
        <p:spPr>
          <a:xfrm>
            <a:off x="2899631" y="4913956"/>
            <a:ext cx="232467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wheel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188384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creel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146386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eel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163538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feel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183255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heel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418179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-eel</a:t>
            </a:r>
          </a:p>
        </p:txBody>
      </p:sp>
    </p:spTree>
    <p:extLst>
      <p:ext uri="{BB962C8B-B14F-4D97-AF65-F5344CB8AC3E}">
        <p14:creationId xmlns:p14="http://schemas.microsoft.com/office/powerpoint/2010/main" val="11299408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3127545" y="108608"/>
            <a:ext cx="254749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screen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3127545" y="1070089"/>
            <a:ext cx="195598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seen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3127545" y="2031570"/>
            <a:ext cx="232467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sheen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3127545" y="2993051"/>
            <a:ext cx="251062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spleen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703A4-9343-435F-9E0A-B76E368AE42F}"/>
              </a:ext>
            </a:extLst>
          </p:cNvPr>
          <p:cNvSpPr txBox="1"/>
          <p:nvPr/>
        </p:nvSpPr>
        <p:spPr>
          <a:xfrm>
            <a:off x="3127545" y="3954532"/>
            <a:ext cx="186942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teen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228940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green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204254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keen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228940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preen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246093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queen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718430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</a:t>
            </a:r>
            <a:r>
              <a:rPr lang="en-US" sz="8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een</a:t>
            </a:r>
            <a:endParaRPr lang="en-US" sz="8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24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D246F13-E711-CF49-92E8-A721B763A456}"/>
              </a:ext>
            </a:extLst>
          </p:cNvPr>
          <p:cNvSpPr txBox="1"/>
          <p:nvPr/>
        </p:nvSpPr>
        <p:spPr>
          <a:xfrm>
            <a:off x="1365663" y="2042556"/>
            <a:ext cx="6341422" cy="27776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entury Gothic" panose="020B0502020202020204" pitchFamily="34" charset="0"/>
              </a:rPr>
              <a:t>Note:</a:t>
            </a:r>
          </a:p>
          <a:p>
            <a:endParaRPr lang="en-US" sz="1050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dirty="0">
                <a:latin typeface="Century Gothic" panose="020B0502020202020204" pitchFamily="34" charset="0"/>
              </a:rPr>
              <a:t>Use these lists for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</a:rPr>
              <a:t>Teaching new phoneme-grapheme correspondences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</a:rPr>
              <a:t>For use in review games, such as “Word Sorts”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</a:rPr>
              <a:t>In any other activity that requires lists of words with the same phonogram.</a:t>
            </a:r>
          </a:p>
          <a:p>
            <a:pPr>
              <a:spcAft>
                <a:spcPts val="600"/>
              </a:spcAft>
            </a:pP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0870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7F512FA9-6BD6-4E25-97BA-616795C56D5E}"/>
              </a:ext>
            </a:extLst>
          </p:cNvPr>
          <p:cNvSpPr txBox="1"/>
          <p:nvPr/>
        </p:nvSpPr>
        <p:spPr>
          <a:xfrm>
            <a:off x="5991370" y="89285"/>
            <a:ext cx="248657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sweep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518BDEB-6730-43ED-8AA5-E51064031DA2}"/>
              </a:ext>
            </a:extLst>
          </p:cNvPr>
          <p:cNvSpPr txBox="1"/>
          <p:nvPr/>
        </p:nvSpPr>
        <p:spPr>
          <a:xfrm>
            <a:off x="5991370" y="1050766"/>
            <a:ext cx="221567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weep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3345910" y="89285"/>
            <a:ext cx="188384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jeep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3345910" y="1050766"/>
            <a:ext cx="208101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keep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3345910" y="2012247"/>
            <a:ext cx="213071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peep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3345910" y="2973728"/>
            <a:ext cx="199445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seep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703A4-9343-435F-9E0A-B76E368AE42F}"/>
              </a:ext>
            </a:extLst>
          </p:cNvPr>
          <p:cNvSpPr txBox="1"/>
          <p:nvPr/>
        </p:nvSpPr>
        <p:spPr>
          <a:xfrm>
            <a:off x="3345910" y="3935209"/>
            <a:ext cx="236314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sheep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79B2C9-0ABC-48AC-82DD-70A06AC57CB2}"/>
              </a:ext>
            </a:extLst>
          </p:cNvPr>
          <p:cNvSpPr txBox="1"/>
          <p:nvPr/>
        </p:nvSpPr>
        <p:spPr>
          <a:xfrm>
            <a:off x="3345910" y="4894633"/>
            <a:ext cx="214193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sleep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6AE198C-C4B3-4226-A71A-64D4746FBECD}"/>
              </a:ext>
            </a:extLst>
          </p:cNvPr>
          <p:cNvSpPr txBox="1"/>
          <p:nvPr/>
        </p:nvSpPr>
        <p:spPr>
          <a:xfrm>
            <a:off x="3345910" y="5856114"/>
            <a:ext cx="217880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steep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213071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beep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248657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cheep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231505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creep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213071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deep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3" y="108608"/>
            <a:ext cx="2909499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</a:t>
            </a:r>
            <a:r>
              <a:rPr lang="en-US" sz="8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eep</a:t>
            </a:r>
            <a:endParaRPr lang="en-US" sz="8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3838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2954018" y="108608"/>
            <a:ext cx="192071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peer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2954018" y="1070089"/>
            <a:ext cx="178446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seer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954018" y="2031570"/>
            <a:ext cx="198163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sneer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2954018" y="2993051"/>
            <a:ext cx="196880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steer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031570"/>
            <a:ext cx="192071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deer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2993051"/>
            <a:ext cx="167385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jeer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3952475"/>
            <a:ext cx="166103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leer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527362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</a:t>
            </a:r>
            <a:r>
              <a:rPr lang="en-US" sz="8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eer</a:t>
            </a:r>
            <a:endParaRPr lang="en-US" sz="8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4547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2875542" y="108608"/>
            <a:ext cx="207941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meet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2875542" y="1070089"/>
            <a:ext cx="214033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sheet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875542" y="2031570"/>
            <a:ext cx="212910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skeet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2875542" y="2993051"/>
            <a:ext cx="191911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sleet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703A4-9343-435F-9E0A-B76E368AE42F}"/>
              </a:ext>
            </a:extLst>
          </p:cNvPr>
          <p:cNvSpPr txBox="1"/>
          <p:nvPr/>
        </p:nvSpPr>
        <p:spPr>
          <a:xfrm>
            <a:off x="2875542" y="3954532"/>
            <a:ext cx="215315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street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79B2C9-0ABC-48AC-82DD-70A06AC57CB2}"/>
              </a:ext>
            </a:extLst>
          </p:cNvPr>
          <p:cNvSpPr txBox="1"/>
          <p:nvPr/>
        </p:nvSpPr>
        <p:spPr>
          <a:xfrm>
            <a:off x="2875542" y="4913956"/>
            <a:ext cx="226376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sweet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6AE198C-C4B3-4226-A71A-64D4746FBECD}"/>
              </a:ext>
            </a:extLst>
          </p:cNvPr>
          <p:cNvSpPr txBox="1"/>
          <p:nvPr/>
        </p:nvSpPr>
        <p:spPr>
          <a:xfrm>
            <a:off x="2875542" y="5875437"/>
            <a:ext cx="217719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tweet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190789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beet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167225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feet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181972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fleet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210506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greet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445475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</a:t>
            </a:r>
            <a:r>
              <a:rPr lang="en-US" sz="8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eet</a:t>
            </a:r>
            <a:endParaRPr lang="en-US" sz="8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6416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2581632" y="108608"/>
            <a:ext cx="147668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leg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2581632" y="1070089"/>
            <a:ext cx="190789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meg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581632" y="2031570"/>
            <a:ext cx="173637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peg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173637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beg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193354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dreg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204414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Greg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168668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keg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158872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</a:t>
            </a:r>
            <a:r>
              <a:rPr lang="en-US" sz="8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eg</a:t>
            </a:r>
            <a:endParaRPr lang="en-US" sz="8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5086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7F512FA9-6BD6-4E25-97BA-616795C56D5E}"/>
              </a:ext>
            </a:extLst>
          </p:cNvPr>
          <p:cNvSpPr txBox="1"/>
          <p:nvPr/>
        </p:nvSpPr>
        <p:spPr>
          <a:xfrm>
            <a:off x="4674476" y="108608"/>
            <a:ext cx="198002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swell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518BDEB-6730-43ED-8AA5-E51064031DA2}"/>
              </a:ext>
            </a:extLst>
          </p:cNvPr>
          <p:cNvSpPr txBox="1"/>
          <p:nvPr/>
        </p:nvSpPr>
        <p:spPr>
          <a:xfrm>
            <a:off x="4674476" y="1070089"/>
            <a:ext cx="140134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tell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869C04F-9B27-4A2F-B362-3D84BDC868A9}"/>
              </a:ext>
            </a:extLst>
          </p:cNvPr>
          <p:cNvSpPr txBox="1"/>
          <p:nvPr/>
        </p:nvSpPr>
        <p:spPr>
          <a:xfrm>
            <a:off x="4674476" y="2031570"/>
            <a:ext cx="170912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well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8429B81-B7FE-46B2-8549-69F99DC847ED}"/>
              </a:ext>
            </a:extLst>
          </p:cNvPr>
          <p:cNvSpPr txBox="1"/>
          <p:nvPr/>
        </p:nvSpPr>
        <p:spPr>
          <a:xfrm>
            <a:off x="4674476" y="2993051"/>
            <a:ext cx="157447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yell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2458805" y="108608"/>
            <a:ext cx="137730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jell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2458805" y="1070089"/>
            <a:ext cx="194316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knell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458805" y="2031570"/>
            <a:ext cx="199285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quell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2458805" y="2993051"/>
            <a:ext cx="148790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sell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703A4-9343-435F-9E0A-B76E368AE42F}"/>
              </a:ext>
            </a:extLst>
          </p:cNvPr>
          <p:cNvSpPr txBox="1"/>
          <p:nvPr/>
        </p:nvSpPr>
        <p:spPr>
          <a:xfrm>
            <a:off x="2458805" y="3954532"/>
            <a:ext cx="185659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shell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79B2C9-0ABC-48AC-82DD-70A06AC57CB2}"/>
              </a:ext>
            </a:extLst>
          </p:cNvPr>
          <p:cNvSpPr txBox="1"/>
          <p:nvPr/>
        </p:nvSpPr>
        <p:spPr>
          <a:xfrm>
            <a:off x="2458805" y="4913956"/>
            <a:ext cx="206659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smell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6AE198C-C4B3-4226-A71A-64D4746FBECD}"/>
              </a:ext>
            </a:extLst>
          </p:cNvPr>
          <p:cNvSpPr txBox="1"/>
          <p:nvPr/>
        </p:nvSpPr>
        <p:spPr>
          <a:xfrm>
            <a:off x="2458805" y="5875437"/>
            <a:ext cx="189507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spell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162416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bell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161133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cell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162416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dell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138852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fell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011775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-ell</a:t>
            </a:r>
          </a:p>
        </p:txBody>
      </p:sp>
    </p:spTree>
    <p:extLst>
      <p:ext uri="{BB962C8B-B14F-4D97-AF65-F5344CB8AC3E}">
        <p14:creationId xmlns:p14="http://schemas.microsoft.com/office/powerpoint/2010/main" val="32526756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2527045" y="108608"/>
            <a:ext cx="183255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melt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2527045" y="1070089"/>
            <a:ext cx="166103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pelt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527045" y="2031570"/>
            <a:ext cx="210346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smelt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2527045" y="2993051"/>
            <a:ext cx="174599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welt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166103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belt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215315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dwelt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142539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felt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198002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knelt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117929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</a:t>
            </a:r>
            <a:r>
              <a:rPr lang="en-US" sz="8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elt</a:t>
            </a:r>
            <a:endParaRPr lang="en-US" sz="8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1040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2657623" y="108608"/>
            <a:ext cx="169790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pen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2657623" y="1070089"/>
            <a:ext cx="147508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ten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657623" y="2031570"/>
            <a:ext cx="184377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then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2657623" y="2993051"/>
            <a:ext cx="215155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when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703A4-9343-435F-9E0A-B76E368AE42F}"/>
              </a:ext>
            </a:extLst>
          </p:cNvPr>
          <p:cNvSpPr txBox="1"/>
          <p:nvPr/>
        </p:nvSpPr>
        <p:spPr>
          <a:xfrm>
            <a:off x="2657623" y="3954532"/>
            <a:ext cx="198002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wren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79B2C9-0ABC-48AC-82DD-70A06AC57CB2}"/>
              </a:ext>
            </a:extLst>
          </p:cNvPr>
          <p:cNvSpPr txBox="1"/>
          <p:nvPr/>
        </p:nvSpPr>
        <p:spPr>
          <a:xfrm>
            <a:off x="2657623" y="4913956"/>
            <a:ext cx="164820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yen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169790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den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184537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glen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165942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hen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186942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men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215671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</a:t>
            </a:r>
            <a:r>
              <a:rPr lang="en-US" sz="8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en</a:t>
            </a:r>
            <a:endParaRPr lang="en-US" sz="8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43780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3168488" y="108608"/>
            <a:ext cx="184537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lend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3168488" y="1070089"/>
            <a:ext cx="227658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mend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3168488" y="2031570"/>
            <a:ext cx="189507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rend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3168488" y="2993051"/>
            <a:ext cx="196880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send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703A4-9343-435F-9E0A-B76E368AE42F}"/>
              </a:ext>
            </a:extLst>
          </p:cNvPr>
          <p:cNvSpPr txBox="1"/>
          <p:nvPr/>
        </p:nvSpPr>
        <p:spPr>
          <a:xfrm>
            <a:off x="3168488" y="3954532"/>
            <a:ext cx="237597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spend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79B2C9-0ABC-48AC-82DD-70A06AC57CB2}"/>
              </a:ext>
            </a:extLst>
          </p:cNvPr>
          <p:cNvSpPr txBox="1"/>
          <p:nvPr/>
        </p:nvSpPr>
        <p:spPr>
          <a:xfrm>
            <a:off x="3168488" y="4913956"/>
            <a:ext cx="188224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tend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6AE198C-C4B3-4226-A71A-64D4746FBECD}"/>
              </a:ext>
            </a:extLst>
          </p:cNvPr>
          <p:cNvSpPr txBox="1"/>
          <p:nvPr/>
        </p:nvSpPr>
        <p:spPr>
          <a:xfrm>
            <a:off x="3168488" y="5875437"/>
            <a:ext cx="204254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vend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210506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bend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225254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blend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169790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end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186942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fend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732078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-end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8306E47-814B-4AC3-945F-452AB94F1307}"/>
              </a:ext>
            </a:extLst>
          </p:cNvPr>
          <p:cNvSpPr txBox="1"/>
          <p:nvPr/>
        </p:nvSpPr>
        <p:spPr>
          <a:xfrm>
            <a:off x="6168790" y="108607"/>
            <a:ext cx="219002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wend </a:t>
            </a:r>
          </a:p>
        </p:txBody>
      </p:sp>
    </p:spTree>
    <p:extLst>
      <p:ext uri="{BB962C8B-B14F-4D97-AF65-F5344CB8AC3E}">
        <p14:creationId xmlns:p14="http://schemas.microsoft.com/office/powerpoint/2010/main" val="41374945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7F512FA9-6BD6-4E25-97BA-616795C56D5E}"/>
              </a:ext>
            </a:extLst>
          </p:cNvPr>
          <p:cNvSpPr txBox="1"/>
          <p:nvPr/>
        </p:nvSpPr>
        <p:spPr>
          <a:xfrm>
            <a:off x="5629825" y="108607"/>
            <a:ext cx="196720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went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3032016" y="108608"/>
            <a:ext cx="162256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lent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3032016" y="1070089"/>
            <a:ext cx="167225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rent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3032016" y="2031570"/>
            <a:ext cx="214033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scent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3032016" y="2993051"/>
            <a:ext cx="174599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sent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703A4-9343-435F-9E0A-B76E368AE42F}"/>
              </a:ext>
            </a:extLst>
          </p:cNvPr>
          <p:cNvSpPr txBox="1"/>
          <p:nvPr/>
        </p:nvSpPr>
        <p:spPr>
          <a:xfrm>
            <a:off x="3032016" y="3954532"/>
            <a:ext cx="215315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spent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79B2C9-0ABC-48AC-82DD-70A06AC57CB2}"/>
              </a:ext>
            </a:extLst>
          </p:cNvPr>
          <p:cNvSpPr txBox="1"/>
          <p:nvPr/>
        </p:nvSpPr>
        <p:spPr>
          <a:xfrm>
            <a:off x="3032016" y="4913956"/>
            <a:ext cx="165942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tent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6AE198C-C4B3-4226-A71A-64D4746FBECD}"/>
              </a:ext>
            </a:extLst>
          </p:cNvPr>
          <p:cNvSpPr txBox="1"/>
          <p:nvPr/>
        </p:nvSpPr>
        <p:spPr>
          <a:xfrm>
            <a:off x="3032016" y="5875437"/>
            <a:ext cx="181972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vent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171072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bent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186942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cent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188224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dent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188224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gent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622896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</a:t>
            </a:r>
            <a:r>
              <a:rPr lang="en-US" sz="8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ent</a:t>
            </a:r>
            <a:endParaRPr lang="en-US" sz="8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3432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2813652" y="108608"/>
            <a:ext cx="204254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mess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2813652" y="1070089"/>
            <a:ext cx="206819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press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813652" y="2031570"/>
            <a:ext cx="211628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stress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2813652" y="2993051"/>
            <a:ext cx="184537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tress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201850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bless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222689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chess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206819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dress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161133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less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363588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</a:t>
            </a:r>
            <a:r>
              <a:rPr lang="en-US" sz="8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ess</a:t>
            </a:r>
            <a:endParaRPr lang="en-US" sz="8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615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7F512FA9-6BD6-4E25-97BA-616795C56D5E}"/>
              </a:ext>
            </a:extLst>
          </p:cNvPr>
          <p:cNvSpPr txBox="1"/>
          <p:nvPr/>
        </p:nvSpPr>
        <p:spPr>
          <a:xfrm>
            <a:off x="3901524" y="105323"/>
            <a:ext cx="223971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leach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518BDEB-6730-43ED-8AA5-E51064031DA2}"/>
              </a:ext>
            </a:extLst>
          </p:cNvPr>
          <p:cNvSpPr txBox="1"/>
          <p:nvPr/>
        </p:nvSpPr>
        <p:spPr>
          <a:xfrm>
            <a:off x="3901524" y="1066804"/>
            <a:ext cx="249940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peach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869C04F-9B27-4A2F-B362-3D84BDC868A9}"/>
              </a:ext>
            </a:extLst>
          </p:cNvPr>
          <p:cNvSpPr txBox="1"/>
          <p:nvPr/>
        </p:nvSpPr>
        <p:spPr>
          <a:xfrm>
            <a:off x="3901524" y="2028285"/>
            <a:ext cx="269657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preach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8429B81-B7FE-46B2-8549-69F99DC847ED}"/>
              </a:ext>
            </a:extLst>
          </p:cNvPr>
          <p:cNvSpPr txBox="1"/>
          <p:nvPr/>
        </p:nvSpPr>
        <p:spPr>
          <a:xfrm>
            <a:off x="3901524" y="2989766"/>
            <a:ext cx="228940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reach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713FCEC-9337-473F-AA7D-C1BF76211BD8}"/>
              </a:ext>
            </a:extLst>
          </p:cNvPr>
          <p:cNvSpPr txBox="1"/>
          <p:nvPr/>
        </p:nvSpPr>
        <p:spPr>
          <a:xfrm>
            <a:off x="3901524" y="3951247"/>
            <a:ext cx="227658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teach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249940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beach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264687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bleach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269657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breach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209223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each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3476250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-each</a:t>
            </a:r>
          </a:p>
        </p:txBody>
      </p:sp>
    </p:spTree>
    <p:extLst>
      <p:ext uri="{BB962C8B-B14F-4D97-AF65-F5344CB8AC3E}">
        <p14:creationId xmlns:p14="http://schemas.microsoft.com/office/powerpoint/2010/main" val="33838130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7F512FA9-6BD6-4E25-97BA-616795C56D5E}"/>
              </a:ext>
            </a:extLst>
          </p:cNvPr>
          <p:cNvSpPr txBox="1"/>
          <p:nvPr/>
        </p:nvSpPr>
        <p:spPr>
          <a:xfrm>
            <a:off x="4998765" y="108608"/>
            <a:ext cx="172194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vest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518BDEB-6730-43ED-8AA5-E51064031DA2}"/>
              </a:ext>
            </a:extLst>
          </p:cNvPr>
          <p:cNvSpPr txBox="1"/>
          <p:nvPr/>
        </p:nvSpPr>
        <p:spPr>
          <a:xfrm>
            <a:off x="4998765" y="1070089"/>
            <a:ext cx="186942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west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869C04F-9B27-4A2F-B362-3D84BDC868A9}"/>
              </a:ext>
            </a:extLst>
          </p:cNvPr>
          <p:cNvSpPr txBox="1"/>
          <p:nvPr/>
        </p:nvSpPr>
        <p:spPr>
          <a:xfrm>
            <a:off x="4998765" y="2031570"/>
            <a:ext cx="166103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zest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2636229" y="108608"/>
            <a:ext cx="215315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guest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2636229" y="1070089"/>
            <a:ext cx="153760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jest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636229" y="2031570"/>
            <a:ext cx="174599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nest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2636229" y="2993051"/>
            <a:ext cx="178446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pest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703A4-9343-435F-9E0A-B76E368AE42F}"/>
              </a:ext>
            </a:extLst>
          </p:cNvPr>
          <p:cNvSpPr txBox="1"/>
          <p:nvPr/>
        </p:nvSpPr>
        <p:spPr>
          <a:xfrm>
            <a:off x="2636229" y="3954532"/>
            <a:ext cx="215315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quest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79B2C9-0ABC-48AC-82DD-70A06AC57CB2}"/>
              </a:ext>
            </a:extLst>
          </p:cNvPr>
          <p:cNvSpPr txBox="1"/>
          <p:nvPr/>
        </p:nvSpPr>
        <p:spPr>
          <a:xfrm>
            <a:off x="2636229" y="4913956"/>
            <a:ext cx="157447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rest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6AE198C-C4B3-4226-A71A-64D4746FBECD}"/>
              </a:ext>
            </a:extLst>
          </p:cNvPr>
          <p:cNvSpPr txBox="1"/>
          <p:nvPr/>
        </p:nvSpPr>
        <p:spPr>
          <a:xfrm>
            <a:off x="2636229" y="5875437"/>
            <a:ext cx="156164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test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178446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best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214033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chest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196880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crest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154882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fest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215671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</a:t>
            </a:r>
            <a:r>
              <a:rPr lang="en-US" sz="8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est</a:t>
            </a:r>
            <a:endParaRPr lang="en-US" sz="8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0329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7F512FA9-6BD6-4E25-97BA-616795C56D5E}"/>
              </a:ext>
            </a:extLst>
          </p:cNvPr>
          <p:cNvSpPr txBox="1"/>
          <p:nvPr/>
        </p:nvSpPr>
        <p:spPr>
          <a:xfrm>
            <a:off x="4674476" y="108608"/>
            <a:ext cx="146386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yet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2458805" y="108608"/>
            <a:ext cx="125386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let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2458805" y="1070089"/>
            <a:ext cx="168507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met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458805" y="2031570"/>
            <a:ext cx="147508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net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2458805" y="2993051"/>
            <a:ext cx="151355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pet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703A4-9343-435F-9E0A-B76E368AE42F}"/>
              </a:ext>
            </a:extLst>
          </p:cNvPr>
          <p:cNvSpPr txBox="1"/>
          <p:nvPr/>
        </p:nvSpPr>
        <p:spPr>
          <a:xfrm>
            <a:off x="2458805" y="3954532"/>
            <a:ext cx="137730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set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79B2C9-0ABC-48AC-82DD-70A06AC57CB2}"/>
              </a:ext>
            </a:extLst>
          </p:cNvPr>
          <p:cNvSpPr txBox="1"/>
          <p:nvPr/>
        </p:nvSpPr>
        <p:spPr>
          <a:xfrm>
            <a:off x="2458805" y="4913956"/>
            <a:ext cx="159851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wet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6AE198C-C4B3-4226-A71A-64D4746FBECD}"/>
              </a:ext>
            </a:extLst>
          </p:cNvPr>
          <p:cNvSpPr txBox="1"/>
          <p:nvPr/>
        </p:nvSpPr>
        <p:spPr>
          <a:xfrm>
            <a:off x="2458805" y="5875437"/>
            <a:ext cx="196720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whet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151355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bet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147508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fret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151355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get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126669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jet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011775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-et</a:t>
            </a:r>
          </a:p>
        </p:txBody>
      </p:sp>
    </p:spTree>
    <p:extLst>
      <p:ext uri="{BB962C8B-B14F-4D97-AF65-F5344CB8AC3E}">
        <p14:creationId xmlns:p14="http://schemas.microsoft.com/office/powerpoint/2010/main" val="13155551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7F512FA9-6BD6-4E25-97BA-616795C56D5E}"/>
              </a:ext>
            </a:extLst>
          </p:cNvPr>
          <p:cNvSpPr txBox="1"/>
          <p:nvPr/>
        </p:nvSpPr>
        <p:spPr>
          <a:xfrm>
            <a:off x="4951206" y="108608"/>
            <a:ext cx="182133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pew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518BDEB-6730-43ED-8AA5-E51064031DA2}"/>
              </a:ext>
            </a:extLst>
          </p:cNvPr>
          <p:cNvSpPr txBox="1"/>
          <p:nvPr/>
        </p:nvSpPr>
        <p:spPr>
          <a:xfrm>
            <a:off x="4951206" y="1070089"/>
            <a:ext cx="227658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screw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869C04F-9B27-4A2F-B362-3D84BDC868A9}"/>
              </a:ext>
            </a:extLst>
          </p:cNvPr>
          <p:cNvSpPr txBox="1"/>
          <p:nvPr/>
        </p:nvSpPr>
        <p:spPr>
          <a:xfrm>
            <a:off x="4951206" y="2031570"/>
            <a:ext cx="186942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stew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8429B81-B7FE-46B2-8549-69F99DC847ED}"/>
              </a:ext>
            </a:extLst>
          </p:cNvPr>
          <p:cNvSpPr txBox="1"/>
          <p:nvPr/>
        </p:nvSpPr>
        <p:spPr>
          <a:xfrm>
            <a:off x="4951206" y="2993051"/>
            <a:ext cx="216437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threw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2735535" y="108608"/>
            <a:ext cx="182133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dew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2735535" y="1070089"/>
            <a:ext cx="201850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drew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735535" y="2031570"/>
            <a:ext cx="158569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few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2735535" y="2993051"/>
            <a:ext cx="173316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flew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703A4-9343-435F-9E0A-B76E368AE42F}"/>
              </a:ext>
            </a:extLst>
          </p:cNvPr>
          <p:cNvSpPr txBox="1"/>
          <p:nvPr/>
        </p:nvSpPr>
        <p:spPr>
          <a:xfrm>
            <a:off x="2735535" y="3954532"/>
            <a:ext cx="178286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hew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79B2C9-0ABC-48AC-82DD-70A06AC57CB2}"/>
              </a:ext>
            </a:extLst>
          </p:cNvPr>
          <p:cNvSpPr txBox="1"/>
          <p:nvPr/>
        </p:nvSpPr>
        <p:spPr>
          <a:xfrm>
            <a:off x="2735535" y="4913956"/>
            <a:ext cx="214033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knew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6AE198C-C4B3-4226-A71A-64D4746FBECD}"/>
              </a:ext>
            </a:extLst>
          </p:cNvPr>
          <p:cNvSpPr txBox="1"/>
          <p:nvPr/>
        </p:nvSpPr>
        <p:spPr>
          <a:xfrm>
            <a:off x="2735535" y="5875437"/>
            <a:ext cx="178286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new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196880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blew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201850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brew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217719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chew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200567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crew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336293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</a:t>
            </a:r>
            <a:r>
              <a:rPr lang="en-US" sz="8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ew</a:t>
            </a:r>
            <a:endParaRPr lang="en-US" sz="8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8292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7F512FA9-6BD6-4E25-97BA-616795C56D5E}"/>
              </a:ext>
            </a:extLst>
          </p:cNvPr>
          <p:cNvSpPr txBox="1"/>
          <p:nvPr/>
        </p:nvSpPr>
        <p:spPr>
          <a:xfrm>
            <a:off x="3343021" y="108608"/>
            <a:ext cx="188384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lead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518BDEB-6730-43ED-8AA5-E51064031DA2}"/>
              </a:ext>
            </a:extLst>
          </p:cNvPr>
          <p:cNvSpPr txBox="1"/>
          <p:nvPr/>
        </p:nvSpPr>
        <p:spPr>
          <a:xfrm>
            <a:off x="3343021" y="1070089"/>
            <a:ext cx="193354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read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869C04F-9B27-4A2F-B362-3D84BDC868A9}"/>
              </a:ext>
            </a:extLst>
          </p:cNvPr>
          <p:cNvSpPr txBox="1"/>
          <p:nvPr/>
        </p:nvSpPr>
        <p:spPr>
          <a:xfrm>
            <a:off x="3343021" y="2031570"/>
            <a:ext cx="261161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spread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8429B81-B7FE-46B2-8549-69F99DC847ED}"/>
              </a:ext>
            </a:extLst>
          </p:cNvPr>
          <p:cNvSpPr txBox="1"/>
          <p:nvPr/>
        </p:nvSpPr>
        <p:spPr>
          <a:xfrm>
            <a:off x="3343021" y="2993051"/>
            <a:ext cx="248657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thread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713FCEC-9337-473F-AA7D-C1BF76211BD8}"/>
              </a:ext>
            </a:extLst>
          </p:cNvPr>
          <p:cNvSpPr txBox="1"/>
          <p:nvPr/>
        </p:nvSpPr>
        <p:spPr>
          <a:xfrm>
            <a:off x="3343021" y="3954532"/>
            <a:ext cx="211788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tread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234070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bread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214353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dead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234070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dread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210506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head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907839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</a:t>
            </a:r>
            <a:r>
              <a:rPr lang="en-US" sz="8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ead</a:t>
            </a:r>
            <a:endParaRPr lang="en-US" sz="8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638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7F512FA9-6BD6-4E25-97BA-616795C56D5E}"/>
              </a:ext>
            </a:extLst>
          </p:cNvPr>
          <p:cNvSpPr txBox="1"/>
          <p:nvPr/>
        </p:nvSpPr>
        <p:spPr>
          <a:xfrm>
            <a:off x="3343021" y="108608"/>
            <a:ext cx="193354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read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214353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bead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246253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knead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188384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lead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231505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mead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907839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</a:t>
            </a:r>
            <a:r>
              <a:rPr lang="en-US" sz="8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ead</a:t>
            </a:r>
            <a:endParaRPr lang="en-US" sz="8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127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extLst>
              <a:ext uri="{FF2B5EF4-FFF2-40B4-BE49-F238E27FC236}">
                <a16:creationId xmlns:a16="http://schemas.microsoft.com/office/drawing/2014/main" id="{ED7DBFCF-4298-4F45-9C43-901303D504C6}"/>
              </a:ext>
            </a:extLst>
          </p:cNvPr>
          <p:cNvSpPr txBox="1"/>
          <p:nvPr/>
        </p:nvSpPr>
        <p:spPr>
          <a:xfrm>
            <a:off x="6390246" y="108608"/>
            <a:ext cx="236314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tweak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D367E29-DBA3-408F-AE05-EFE766E576D5}"/>
              </a:ext>
            </a:extLst>
          </p:cNvPr>
          <p:cNvSpPr txBox="1"/>
          <p:nvPr/>
        </p:nvSpPr>
        <p:spPr>
          <a:xfrm>
            <a:off x="6390246" y="1070089"/>
            <a:ext cx="217880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weak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3354331" y="108608"/>
            <a:ext cx="183415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leak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3354331" y="1070089"/>
            <a:ext cx="192232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peak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3354331" y="2031570"/>
            <a:ext cx="232627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sneak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3354331" y="2993051"/>
            <a:ext cx="236475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speak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703A4-9343-435F-9E0A-B76E368AE42F}"/>
              </a:ext>
            </a:extLst>
          </p:cNvPr>
          <p:cNvSpPr txBox="1"/>
          <p:nvPr/>
        </p:nvSpPr>
        <p:spPr>
          <a:xfrm>
            <a:off x="3354331" y="3954532"/>
            <a:ext cx="273344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squeak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79B2C9-0ABC-48AC-82DD-70A06AC57CB2}"/>
              </a:ext>
            </a:extLst>
          </p:cNvPr>
          <p:cNvSpPr txBox="1"/>
          <p:nvPr/>
        </p:nvSpPr>
        <p:spPr>
          <a:xfrm>
            <a:off x="3354331" y="4913956"/>
            <a:ext cx="233910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streak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6AE198C-C4B3-4226-A71A-64D4746FBECD}"/>
              </a:ext>
            </a:extLst>
          </p:cNvPr>
          <p:cNvSpPr txBox="1"/>
          <p:nvPr/>
        </p:nvSpPr>
        <p:spPr>
          <a:xfrm>
            <a:off x="3354331" y="5875437"/>
            <a:ext cx="187102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teak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209384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beak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224131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bleak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227818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creak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205537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freak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9860" y="108608"/>
            <a:ext cx="2888756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</a:t>
            </a:r>
            <a:r>
              <a:rPr lang="en-US" sz="8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eak</a:t>
            </a:r>
            <a:endParaRPr lang="en-US" sz="8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042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2989797" y="108608"/>
            <a:ext cx="167385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real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2989797" y="1070089"/>
            <a:ext cx="174759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seal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989797" y="2031570"/>
            <a:ext cx="252344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squeal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2989797" y="2993051"/>
            <a:ext cx="193193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steal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703A4-9343-435F-9E0A-B76E368AE42F}"/>
              </a:ext>
            </a:extLst>
          </p:cNvPr>
          <p:cNvSpPr txBox="1"/>
          <p:nvPr/>
        </p:nvSpPr>
        <p:spPr>
          <a:xfrm>
            <a:off x="2989797" y="3954532"/>
            <a:ext cx="166103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teal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79B2C9-0ABC-48AC-82DD-70A06AC57CB2}"/>
              </a:ext>
            </a:extLst>
          </p:cNvPr>
          <p:cNvSpPr txBox="1"/>
          <p:nvPr/>
        </p:nvSpPr>
        <p:spPr>
          <a:xfrm>
            <a:off x="2989797" y="4913956"/>
            <a:ext cx="182133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veal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6AE198C-C4B3-4226-A71A-64D4746FBECD}"/>
              </a:ext>
            </a:extLst>
          </p:cNvPr>
          <p:cNvSpPr txBox="1"/>
          <p:nvPr/>
        </p:nvSpPr>
        <p:spPr>
          <a:xfrm>
            <a:off x="2989797" y="5875437"/>
            <a:ext cx="176041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zeal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188384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deal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184537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heal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205537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meal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188384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peal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3" y="108608"/>
            <a:ext cx="2549493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</a:t>
            </a:r>
            <a:r>
              <a:rPr lang="en-US" sz="8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eal</a:t>
            </a:r>
            <a:endParaRPr lang="en-US" sz="8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489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3603693" y="108608"/>
            <a:ext cx="210506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ream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3603693" y="1070089"/>
            <a:ext cx="277031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scream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3603693" y="2031570"/>
            <a:ext cx="217880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seam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3603693" y="2993051"/>
            <a:ext cx="236314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steam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703A4-9343-435F-9E0A-B76E368AE42F}"/>
              </a:ext>
            </a:extLst>
          </p:cNvPr>
          <p:cNvSpPr txBox="1"/>
          <p:nvPr/>
        </p:nvSpPr>
        <p:spPr>
          <a:xfrm>
            <a:off x="3603693" y="3954532"/>
            <a:ext cx="256031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stream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79B2C9-0ABC-48AC-82DD-70A06AC57CB2}"/>
              </a:ext>
            </a:extLst>
          </p:cNvPr>
          <p:cNvSpPr txBox="1"/>
          <p:nvPr/>
        </p:nvSpPr>
        <p:spPr>
          <a:xfrm>
            <a:off x="3603693" y="4913956"/>
            <a:ext cx="209223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team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231505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beam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249940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cream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251222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dream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246253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gleam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3196102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</a:t>
            </a:r>
            <a:r>
              <a:rPr lang="en-US" sz="8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eam</a:t>
            </a:r>
            <a:endParaRPr lang="en-US" sz="8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282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3282404" y="108608"/>
            <a:ext cx="184537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lean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3282404" y="1070089"/>
            <a:ext cx="227658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mean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3282404" y="2031570"/>
            <a:ext cx="219002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wean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210506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bean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223971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clean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210506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dean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225254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glean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841260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</a:t>
            </a:r>
            <a:r>
              <a:rPr lang="en-US" sz="8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ean</a:t>
            </a:r>
            <a:endParaRPr lang="en-US" sz="8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030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230</TotalTime>
  <Words>1164</Words>
  <Application>Microsoft Macintosh PowerPoint</Application>
  <PresentationFormat>On-screen Show (4:3)</PresentationFormat>
  <Paragraphs>748</Paragraphs>
  <Slides>32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Valentina Contesse</dc:creator>
  <cp:lastModifiedBy>Holly Lane</cp:lastModifiedBy>
  <cp:revision>27</cp:revision>
  <dcterms:created xsi:type="dcterms:W3CDTF">2020-03-23T18:02:58Z</dcterms:created>
  <dcterms:modified xsi:type="dcterms:W3CDTF">2020-03-30T12:57:19Z</dcterms:modified>
</cp:coreProperties>
</file>