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187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190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193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01.xml" ContentType="application/vnd.openxmlformats-officedocument.presentationml.notesSlide+xml"/>
  <Override PartName="/ppt/notesSlides/notesSlide202.xml" ContentType="application/vnd.openxmlformats-officedocument.presentationml.notesSlide+xml"/>
  <Override PartName="/ppt/notesSlides/notesSlide203.xml" ContentType="application/vnd.openxmlformats-officedocument.presentationml.notesSlide+xml"/>
  <Override PartName="/ppt/notesSlides/notesSlide204.xml" ContentType="application/vnd.openxmlformats-officedocument.presentationml.notesSlide+xml"/>
  <Override PartName="/ppt/notesSlides/notesSlide205.xml" ContentType="application/vnd.openxmlformats-officedocument.presentationml.notesSlide+xml"/>
  <Override PartName="/ppt/notesSlides/notesSlide206.xml" ContentType="application/vnd.openxmlformats-officedocument.presentationml.notesSlide+xml"/>
  <Override PartName="/ppt/notesSlides/notesSlide207.xml" ContentType="application/vnd.openxmlformats-officedocument.presentationml.notesSlide+xml"/>
  <Override PartName="/ppt/notesSlides/notesSlide208.xml" ContentType="application/vnd.openxmlformats-officedocument.presentationml.notesSlide+xml"/>
  <Override PartName="/ppt/notesSlides/notesSlide209.xml" ContentType="application/vnd.openxmlformats-officedocument.presentationml.notesSlide+xml"/>
  <Override PartName="/ppt/notesSlides/notesSlide210.xml" ContentType="application/vnd.openxmlformats-officedocument.presentationml.notesSlide+xml"/>
  <Override PartName="/ppt/notesSlides/notesSlide211.xml" ContentType="application/vnd.openxmlformats-officedocument.presentationml.notesSlide+xml"/>
  <Override PartName="/ppt/notesSlides/notesSlide212.xml" ContentType="application/vnd.openxmlformats-officedocument.presentationml.notesSlide+xml"/>
  <Override PartName="/ppt/notesSlides/notesSlide213.xml" ContentType="application/vnd.openxmlformats-officedocument.presentationml.notesSlide+xml"/>
  <Override PartName="/ppt/notesSlides/notesSlide214.xml" ContentType="application/vnd.openxmlformats-officedocument.presentationml.notesSlide+xml"/>
  <Override PartName="/ppt/notesSlides/notesSlide215.xml" ContentType="application/vnd.openxmlformats-officedocument.presentationml.notesSlide+xml"/>
  <Override PartName="/ppt/notesSlides/notesSlide216.xml" ContentType="application/vnd.openxmlformats-officedocument.presentationml.notesSlide+xml"/>
  <Override PartName="/ppt/notesSlides/notesSlide217.xml" ContentType="application/vnd.openxmlformats-officedocument.presentationml.notesSlide+xml"/>
  <Override PartName="/ppt/notesSlides/notesSlide218.xml" ContentType="application/vnd.openxmlformats-officedocument.presentationml.notesSlide+xml"/>
  <Override PartName="/ppt/notesSlides/notesSlide219.xml" ContentType="application/vnd.openxmlformats-officedocument.presentationml.notesSlide+xml"/>
  <Override PartName="/ppt/notesSlides/notesSlide220.xml" ContentType="application/vnd.openxmlformats-officedocument.presentationml.notesSlide+xml"/>
  <Override PartName="/ppt/notesSlides/notesSlide221.xml" ContentType="application/vnd.openxmlformats-officedocument.presentationml.notesSlide+xml"/>
  <Override PartName="/ppt/notesSlides/notesSlide222.xml" ContentType="application/vnd.openxmlformats-officedocument.presentationml.notesSlide+xml"/>
  <Override PartName="/ppt/notesSlides/notesSlide223.xml" ContentType="application/vnd.openxmlformats-officedocument.presentationml.notesSlide+xml"/>
  <Override PartName="/ppt/notesSlides/notesSlide224.xml" ContentType="application/vnd.openxmlformats-officedocument.presentationml.notesSlide+xml"/>
  <Override PartName="/ppt/notesSlides/notesSlide225.xml" ContentType="application/vnd.openxmlformats-officedocument.presentationml.notesSlide+xml"/>
  <Override PartName="/ppt/notesSlides/notesSlide2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8"/>
  </p:notesMasterIdLst>
  <p:handoutMasterIdLst>
    <p:handoutMasterId r:id="rId229"/>
  </p:handoutMasterIdLst>
  <p:sldIdLst>
    <p:sldId id="499" r:id="rId2"/>
    <p:sldId id="732" r:id="rId3"/>
    <p:sldId id="733" r:id="rId4"/>
    <p:sldId id="734" r:id="rId5"/>
    <p:sldId id="735" r:id="rId6"/>
    <p:sldId id="547" r:id="rId7"/>
    <p:sldId id="546" r:id="rId8"/>
    <p:sldId id="545" r:id="rId9"/>
    <p:sldId id="544" r:id="rId10"/>
    <p:sldId id="543" r:id="rId11"/>
    <p:sldId id="542" r:id="rId12"/>
    <p:sldId id="541" r:id="rId13"/>
    <p:sldId id="540" r:id="rId14"/>
    <p:sldId id="539" r:id="rId15"/>
    <p:sldId id="538" r:id="rId16"/>
    <p:sldId id="537" r:id="rId17"/>
    <p:sldId id="536" r:id="rId18"/>
    <p:sldId id="535" r:id="rId19"/>
    <p:sldId id="534" r:id="rId20"/>
    <p:sldId id="533" r:id="rId21"/>
    <p:sldId id="532" r:id="rId22"/>
    <p:sldId id="531" r:id="rId23"/>
    <p:sldId id="530" r:id="rId24"/>
    <p:sldId id="529" r:id="rId25"/>
    <p:sldId id="528" r:id="rId26"/>
    <p:sldId id="527" r:id="rId27"/>
    <p:sldId id="526" r:id="rId28"/>
    <p:sldId id="525" r:id="rId29"/>
    <p:sldId id="524" r:id="rId30"/>
    <p:sldId id="523" r:id="rId31"/>
    <p:sldId id="522" r:id="rId32"/>
    <p:sldId id="521" r:id="rId33"/>
    <p:sldId id="520" r:id="rId34"/>
    <p:sldId id="519" r:id="rId35"/>
    <p:sldId id="518" r:id="rId36"/>
    <p:sldId id="517" r:id="rId37"/>
    <p:sldId id="516" r:id="rId38"/>
    <p:sldId id="515" r:id="rId39"/>
    <p:sldId id="514" r:id="rId40"/>
    <p:sldId id="513" r:id="rId41"/>
    <p:sldId id="512" r:id="rId42"/>
    <p:sldId id="511" r:id="rId43"/>
    <p:sldId id="503" r:id="rId44"/>
    <p:sldId id="602" r:id="rId45"/>
    <p:sldId id="601" r:id="rId46"/>
    <p:sldId id="600" r:id="rId47"/>
    <p:sldId id="599" r:id="rId48"/>
    <p:sldId id="598" r:id="rId49"/>
    <p:sldId id="597" r:id="rId50"/>
    <p:sldId id="596" r:id="rId51"/>
    <p:sldId id="595" r:id="rId52"/>
    <p:sldId id="594" r:id="rId53"/>
    <p:sldId id="593" r:id="rId54"/>
    <p:sldId id="592" r:id="rId55"/>
    <p:sldId id="591" r:id="rId56"/>
    <p:sldId id="590" r:id="rId57"/>
    <p:sldId id="589" r:id="rId58"/>
    <p:sldId id="588" r:id="rId59"/>
    <p:sldId id="587" r:id="rId60"/>
    <p:sldId id="586" r:id="rId61"/>
    <p:sldId id="585" r:id="rId62"/>
    <p:sldId id="584" r:id="rId63"/>
    <p:sldId id="583" r:id="rId64"/>
    <p:sldId id="582" r:id="rId65"/>
    <p:sldId id="581" r:id="rId66"/>
    <p:sldId id="580" r:id="rId67"/>
    <p:sldId id="579" r:id="rId68"/>
    <p:sldId id="578" r:id="rId69"/>
    <p:sldId id="577" r:id="rId70"/>
    <p:sldId id="576" r:id="rId71"/>
    <p:sldId id="575" r:id="rId72"/>
    <p:sldId id="574" r:id="rId73"/>
    <p:sldId id="573" r:id="rId74"/>
    <p:sldId id="572" r:id="rId75"/>
    <p:sldId id="571" r:id="rId76"/>
    <p:sldId id="570" r:id="rId77"/>
    <p:sldId id="569" r:id="rId78"/>
    <p:sldId id="568" r:id="rId79"/>
    <p:sldId id="567" r:id="rId80"/>
    <p:sldId id="566" r:id="rId81"/>
    <p:sldId id="565" r:id="rId82"/>
    <p:sldId id="564" r:id="rId83"/>
    <p:sldId id="563" r:id="rId84"/>
    <p:sldId id="562" r:id="rId85"/>
    <p:sldId id="561" r:id="rId86"/>
    <p:sldId id="560" r:id="rId87"/>
    <p:sldId id="559" r:id="rId88"/>
    <p:sldId id="558" r:id="rId89"/>
    <p:sldId id="557" r:id="rId90"/>
    <p:sldId id="556" r:id="rId91"/>
    <p:sldId id="555" r:id="rId92"/>
    <p:sldId id="554" r:id="rId93"/>
    <p:sldId id="553" r:id="rId94"/>
    <p:sldId id="552" r:id="rId95"/>
    <p:sldId id="551" r:id="rId96"/>
    <p:sldId id="603" r:id="rId97"/>
    <p:sldId id="644" r:id="rId98"/>
    <p:sldId id="643" r:id="rId99"/>
    <p:sldId id="642" r:id="rId100"/>
    <p:sldId id="641" r:id="rId101"/>
    <p:sldId id="640" r:id="rId102"/>
    <p:sldId id="639" r:id="rId103"/>
    <p:sldId id="638" r:id="rId104"/>
    <p:sldId id="637" r:id="rId105"/>
    <p:sldId id="636" r:id="rId106"/>
    <p:sldId id="635" r:id="rId107"/>
    <p:sldId id="634" r:id="rId108"/>
    <p:sldId id="633" r:id="rId109"/>
    <p:sldId id="632" r:id="rId110"/>
    <p:sldId id="631" r:id="rId111"/>
    <p:sldId id="630" r:id="rId112"/>
    <p:sldId id="629" r:id="rId113"/>
    <p:sldId id="628" r:id="rId114"/>
    <p:sldId id="627" r:id="rId115"/>
    <p:sldId id="626" r:id="rId116"/>
    <p:sldId id="625" r:id="rId117"/>
    <p:sldId id="624" r:id="rId118"/>
    <p:sldId id="623" r:id="rId119"/>
    <p:sldId id="622" r:id="rId120"/>
    <p:sldId id="621" r:id="rId121"/>
    <p:sldId id="620" r:id="rId122"/>
    <p:sldId id="619" r:id="rId123"/>
    <p:sldId id="618" r:id="rId124"/>
    <p:sldId id="617" r:id="rId125"/>
    <p:sldId id="616" r:id="rId126"/>
    <p:sldId id="615" r:id="rId127"/>
    <p:sldId id="614" r:id="rId128"/>
    <p:sldId id="613" r:id="rId129"/>
    <p:sldId id="612" r:id="rId130"/>
    <p:sldId id="611" r:id="rId131"/>
    <p:sldId id="610" r:id="rId132"/>
    <p:sldId id="609" r:id="rId133"/>
    <p:sldId id="608" r:id="rId134"/>
    <p:sldId id="607" r:id="rId135"/>
    <p:sldId id="606" r:id="rId136"/>
    <p:sldId id="605" r:id="rId137"/>
    <p:sldId id="604" r:id="rId138"/>
    <p:sldId id="507" r:id="rId139"/>
    <p:sldId id="690" r:id="rId140"/>
    <p:sldId id="689" r:id="rId141"/>
    <p:sldId id="688" r:id="rId142"/>
    <p:sldId id="687" r:id="rId143"/>
    <p:sldId id="686" r:id="rId144"/>
    <p:sldId id="685" r:id="rId145"/>
    <p:sldId id="684" r:id="rId146"/>
    <p:sldId id="683" r:id="rId147"/>
    <p:sldId id="682" r:id="rId148"/>
    <p:sldId id="681" r:id="rId149"/>
    <p:sldId id="680" r:id="rId150"/>
    <p:sldId id="679" r:id="rId151"/>
    <p:sldId id="678" r:id="rId152"/>
    <p:sldId id="677" r:id="rId153"/>
    <p:sldId id="676" r:id="rId154"/>
    <p:sldId id="675" r:id="rId155"/>
    <p:sldId id="674" r:id="rId156"/>
    <p:sldId id="673" r:id="rId157"/>
    <p:sldId id="672" r:id="rId158"/>
    <p:sldId id="671" r:id="rId159"/>
    <p:sldId id="670" r:id="rId160"/>
    <p:sldId id="669" r:id="rId161"/>
    <p:sldId id="668" r:id="rId162"/>
    <p:sldId id="667" r:id="rId163"/>
    <p:sldId id="666" r:id="rId164"/>
    <p:sldId id="665" r:id="rId165"/>
    <p:sldId id="664" r:id="rId166"/>
    <p:sldId id="663" r:id="rId167"/>
    <p:sldId id="662" r:id="rId168"/>
    <p:sldId id="661" r:id="rId169"/>
    <p:sldId id="660" r:id="rId170"/>
    <p:sldId id="659" r:id="rId171"/>
    <p:sldId id="658" r:id="rId172"/>
    <p:sldId id="657" r:id="rId173"/>
    <p:sldId id="656" r:id="rId174"/>
    <p:sldId id="655" r:id="rId175"/>
    <p:sldId id="654" r:id="rId176"/>
    <p:sldId id="653" r:id="rId177"/>
    <p:sldId id="652" r:id="rId178"/>
    <p:sldId id="651" r:id="rId179"/>
    <p:sldId id="650" r:id="rId180"/>
    <p:sldId id="649" r:id="rId181"/>
    <p:sldId id="648" r:id="rId182"/>
    <p:sldId id="647" r:id="rId183"/>
    <p:sldId id="646" r:id="rId184"/>
    <p:sldId id="645" r:id="rId185"/>
    <p:sldId id="509" r:id="rId186"/>
    <p:sldId id="731" r:id="rId187"/>
    <p:sldId id="730" r:id="rId188"/>
    <p:sldId id="729" r:id="rId189"/>
    <p:sldId id="728" r:id="rId190"/>
    <p:sldId id="727" r:id="rId191"/>
    <p:sldId id="726" r:id="rId192"/>
    <p:sldId id="725" r:id="rId193"/>
    <p:sldId id="724" r:id="rId194"/>
    <p:sldId id="723" r:id="rId195"/>
    <p:sldId id="722" r:id="rId196"/>
    <p:sldId id="721" r:id="rId197"/>
    <p:sldId id="720" r:id="rId198"/>
    <p:sldId id="719" r:id="rId199"/>
    <p:sldId id="718" r:id="rId200"/>
    <p:sldId id="717" r:id="rId201"/>
    <p:sldId id="716" r:id="rId202"/>
    <p:sldId id="715" r:id="rId203"/>
    <p:sldId id="714" r:id="rId204"/>
    <p:sldId id="713" r:id="rId205"/>
    <p:sldId id="712" r:id="rId206"/>
    <p:sldId id="711" r:id="rId207"/>
    <p:sldId id="710" r:id="rId208"/>
    <p:sldId id="709" r:id="rId209"/>
    <p:sldId id="708" r:id="rId210"/>
    <p:sldId id="707" r:id="rId211"/>
    <p:sldId id="706" r:id="rId212"/>
    <p:sldId id="705" r:id="rId213"/>
    <p:sldId id="704" r:id="rId214"/>
    <p:sldId id="703" r:id="rId215"/>
    <p:sldId id="702" r:id="rId216"/>
    <p:sldId id="701" r:id="rId217"/>
    <p:sldId id="700" r:id="rId218"/>
    <p:sldId id="699" r:id="rId219"/>
    <p:sldId id="698" r:id="rId220"/>
    <p:sldId id="697" r:id="rId221"/>
    <p:sldId id="696" r:id="rId222"/>
    <p:sldId id="695" r:id="rId223"/>
    <p:sldId id="694" r:id="rId224"/>
    <p:sldId id="693" r:id="rId225"/>
    <p:sldId id="692" r:id="rId226"/>
    <p:sldId id="691" r:id="rId2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2564" autoAdjust="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slide" Target="slides/slide2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3" Type="http://schemas.openxmlformats.org/officeDocument/2006/relationships/tableStyles" Target="tableStyles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223" Type="http://schemas.openxmlformats.org/officeDocument/2006/relationships/slide" Target="slides/slide222.xml"/><Relationship Id="rId228" Type="http://schemas.openxmlformats.org/officeDocument/2006/relationships/notesMaster" Target="notesMasters/notesMaster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slide" Target="slides/slide212.xml"/><Relationship Id="rId218" Type="http://schemas.openxmlformats.org/officeDocument/2006/relationships/slide" Target="slides/slide217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presProps" Target="presProps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6" Type="http://schemas.openxmlformats.org/officeDocument/2006/relationships/slide" Target="slides/slide25.xml"/><Relationship Id="rId231" Type="http://schemas.openxmlformats.org/officeDocument/2006/relationships/viewProps" Target="viewProps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_rels/notesSlide2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3.xml"/><Relationship Id="rId1" Type="http://schemas.openxmlformats.org/officeDocument/2006/relationships/notesMaster" Target="../notesMasters/notesMaster1.xml"/></Relationships>
</file>

<file path=ppt/notesSlides/_rels/notesSlide2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4.xml"/><Relationship Id="rId1" Type="http://schemas.openxmlformats.org/officeDocument/2006/relationships/notesMaster" Target="../notesMasters/notesMaster1.xml"/></Relationships>
</file>

<file path=ppt/notesSlides/_rels/notesSlide2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5.xml"/><Relationship Id="rId1" Type="http://schemas.openxmlformats.org/officeDocument/2006/relationships/notesMaster" Target="../notesMasters/notesMaster1.xml"/></Relationships>
</file>

<file path=ppt/notesSlides/_rels/notesSlide2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6.xml"/><Relationship Id="rId1" Type="http://schemas.openxmlformats.org/officeDocument/2006/relationships/notesMaster" Target="../notesMasters/notesMaster1.xml"/></Relationships>
</file>

<file path=ppt/notesSlides/_rels/notesSlide2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7.xml"/><Relationship Id="rId1" Type="http://schemas.openxmlformats.org/officeDocument/2006/relationships/notesMaster" Target="../notesMasters/notesMaster1.xml"/></Relationships>
</file>

<file path=ppt/notesSlides/_rels/notesSlide2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8.xml"/><Relationship Id="rId1" Type="http://schemas.openxmlformats.org/officeDocument/2006/relationships/notesMaster" Target="../notesMasters/notesMaster1.xml"/></Relationships>
</file>

<file path=ppt/notesSlides/_rels/notesSlide2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0.xml"/><Relationship Id="rId1" Type="http://schemas.openxmlformats.org/officeDocument/2006/relationships/notesMaster" Target="../notesMasters/notesMaster1.xml"/></Relationships>
</file>

<file path=ppt/notesSlides/_rels/notesSlide2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1.xml"/><Relationship Id="rId1" Type="http://schemas.openxmlformats.org/officeDocument/2006/relationships/notesMaster" Target="../notesMasters/notesMaster1.xml"/></Relationships>
</file>

<file path=ppt/notesSlides/_rels/notesSlide2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2.xml"/><Relationship Id="rId1" Type="http://schemas.openxmlformats.org/officeDocument/2006/relationships/notesMaster" Target="../notesMasters/notesMaster1.xml"/></Relationships>
</file>

<file path=ppt/notesSlides/_rels/notesSlide2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3.xml"/><Relationship Id="rId1" Type="http://schemas.openxmlformats.org/officeDocument/2006/relationships/notesMaster" Target="../notesMasters/notesMaster1.xml"/></Relationships>
</file>

<file path=ppt/notesSlides/_rels/notesSlide2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4.xml"/><Relationship Id="rId1" Type="http://schemas.openxmlformats.org/officeDocument/2006/relationships/notesMaster" Target="../notesMasters/notesMaster1.xml"/></Relationships>
</file>

<file path=ppt/notesSlides/_rels/notesSlide2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5.xml"/><Relationship Id="rId1" Type="http://schemas.openxmlformats.org/officeDocument/2006/relationships/notesMaster" Target="../notesMasters/notesMaster1.xml"/></Relationships>
</file>

<file path=ppt/notesSlides/_rels/notesSlide2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6.xml"/><Relationship Id="rId1" Type="http://schemas.openxmlformats.org/officeDocument/2006/relationships/notesMaster" Target="../notesMasters/notesMaster1.xml"/></Relationships>
</file>

<file path=ppt/notesSlides/_rels/notesSlide2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7.xml"/><Relationship Id="rId1" Type="http://schemas.openxmlformats.org/officeDocument/2006/relationships/notesMaster" Target="../notesMasters/notesMaster1.xml"/></Relationships>
</file>

<file path=ppt/notesSlides/_rels/notesSlide2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8.xml"/><Relationship Id="rId1" Type="http://schemas.openxmlformats.org/officeDocument/2006/relationships/notesMaster" Target="../notesMasters/notesMaster1.xml"/></Relationships>
</file>

<file path=ppt/notesSlides/_rels/notesSlide2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0.xml"/><Relationship Id="rId1" Type="http://schemas.openxmlformats.org/officeDocument/2006/relationships/notesMaster" Target="../notesMasters/notesMaster1.xml"/></Relationships>
</file>

<file path=ppt/notesSlides/_rels/notesSlide2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1.xml"/><Relationship Id="rId1" Type="http://schemas.openxmlformats.org/officeDocument/2006/relationships/notesMaster" Target="../notesMasters/notesMaster1.xml"/></Relationships>
</file>

<file path=ppt/notesSlides/_rels/notesSlide2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2.xml"/><Relationship Id="rId1" Type="http://schemas.openxmlformats.org/officeDocument/2006/relationships/notesMaster" Target="../notesMasters/notesMaster1.xml"/></Relationships>
</file>

<file path=ppt/notesSlides/_rels/notesSlide2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3.xml"/><Relationship Id="rId1" Type="http://schemas.openxmlformats.org/officeDocument/2006/relationships/notesMaster" Target="../notesMasters/notesMaster1.xml"/></Relationships>
</file>

<file path=ppt/notesSlides/_rels/notesSlide2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4.xml"/><Relationship Id="rId1" Type="http://schemas.openxmlformats.org/officeDocument/2006/relationships/notesMaster" Target="../notesMasters/notesMaster1.xml"/></Relationships>
</file>

<file path=ppt/notesSlides/_rels/notesSlide2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5.xml"/><Relationship Id="rId1" Type="http://schemas.openxmlformats.org/officeDocument/2006/relationships/notesMaster" Target="../notesMasters/notesMaster1.xml"/></Relationships>
</file>

<file path=ppt/notesSlides/_rels/notesSlide2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26180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69168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39432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56133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44239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51708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21723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44044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16948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68149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39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34066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61798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41508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86291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40164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59226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6940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20051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10440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82938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458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93722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4720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726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19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95366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13763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39854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50146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57631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38236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5444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46415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41875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293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45216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15105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016036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64010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96893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63394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052886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81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26509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92172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90814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782360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56840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144647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623596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36173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320104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52364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85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5084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03268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668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76906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89594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95800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84134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63210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74100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59239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173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54957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34775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495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450288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042766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09208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97422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33731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917431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155740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313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37710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387261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50338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500463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51536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040881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3277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736385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714369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483498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382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359750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96268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88586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1693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403811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49284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25075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79574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84718"/>
      </p:ext>
    </p:extLst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6576"/>
      </p:ext>
    </p:extLst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177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0130"/>
      </p:ext>
    </p:extLst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53359"/>
      </p:ext>
    </p:extLst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53009"/>
      </p:ext>
    </p:extLst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044282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37963"/>
      </p:ext>
    </p:extLst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09536"/>
      </p:ext>
    </p:extLst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89778"/>
      </p:ext>
    </p:extLst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865776"/>
      </p:ext>
    </p:extLst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4340"/>
      </p:ext>
    </p:extLst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03002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77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056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206"/>
      </p:ext>
    </p:extLst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58403"/>
      </p:ext>
    </p:extLst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1071"/>
      </p:ext>
    </p:extLst>
  </p:cSld>
  <p:clrMapOvr>
    <a:masterClrMapping/>
  </p:clrMapOvr>
</p:notes>
</file>

<file path=ppt/notesSlides/notesSlide2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55704"/>
      </p:ext>
    </p:extLst>
  </p:cSld>
  <p:clrMapOvr>
    <a:masterClrMapping/>
  </p:clrMapOvr>
</p:notes>
</file>

<file path=ppt/notesSlides/notesSlide2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88787"/>
      </p:ext>
    </p:extLst>
  </p:cSld>
  <p:clrMapOvr>
    <a:masterClrMapping/>
  </p:clrMapOvr>
</p:notes>
</file>

<file path=ppt/notesSlides/notesSlide2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38990"/>
      </p:ext>
    </p:extLst>
  </p:cSld>
  <p:clrMapOvr>
    <a:masterClrMapping/>
  </p:clrMapOvr>
</p:notes>
</file>

<file path=ppt/notesSlides/notesSlide2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35296"/>
      </p:ext>
    </p:extLst>
  </p:cSld>
  <p:clrMapOvr>
    <a:masterClrMapping/>
  </p:clrMapOvr>
</p:notes>
</file>

<file path=ppt/notesSlides/notesSlide2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98639"/>
      </p:ext>
    </p:extLst>
  </p:cSld>
  <p:clrMapOvr>
    <a:masterClrMapping/>
  </p:clrMapOvr>
</p:notes>
</file>

<file path=ppt/notesSlides/notesSlide2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36263"/>
      </p:ext>
    </p:extLst>
  </p:cSld>
  <p:clrMapOvr>
    <a:masterClrMapping/>
  </p:clrMapOvr>
</p:notes>
</file>

<file path=ppt/notesSlides/notesSlide2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2362"/>
      </p:ext>
    </p:extLst>
  </p:cSld>
  <p:clrMapOvr>
    <a:masterClrMapping/>
  </p:clrMapOvr>
</p:notes>
</file>

<file path=ppt/notesSlides/notesSlide2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537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83001"/>
      </p:ext>
    </p:extLst>
  </p:cSld>
  <p:clrMapOvr>
    <a:masterClrMapping/>
  </p:clrMapOvr>
</p:notes>
</file>

<file path=ppt/notesSlides/notesSlide2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88102"/>
      </p:ext>
    </p:extLst>
  </p:cSld>
  <p:clrMapOvr>
    <a:masterClrMapping/>
  </p:clrMapOvr>
</p:notes>
</file>

<file path=ppt/notesSlides/notesSlide2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98441"/>
      </p:ext>
    </p:extLst>
  </p:cSld>
  <p:clrMapOvr>
    <a:masterClrMapping/>
  </p:clrMapOvr>
</p:notes>
</file>

<file path=ppt/notesSlides/notesSlide2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29873"/>
      </p:ext>
    </p:extLst>
  </p:cSld>
  <p:clrMapOvr>
    <a:masterClrMapping/>
  </p:clrMapOvr>
</p:notes>
</file>

<file path=ppt/notesSlides/notesSlide2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182950"/>
      </p:ext>
    </p:extLst>
  </p:cSld>
  <p:clrMapOvr>
    <a:masterClrMapping/>
  </p:clrMapOvr>
</p:notes>
</file>

<file path=ppt/notesSlides/notesSlide2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8959"/>
      </p:ext>
    </p:extLst>
  </p:cSld>
  <p:clrMapOvr>
    <a:masterClrMapping/>
  </p:clrMapOvr>
</p:notes>
</file>

<file path=ppt/notesSlides/notesSlide2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430444"/>
      </p:ext>
    </p:extLst>
  </p:cSld>
  <p:clrMapOvr>
    <a:masterClrMapping/>
  </p:clrMapOvr>
</p:notes>
</file>

<file path=ppt/notesSlides/notesSlide2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13746"/>
      </p:ext>
    </p:extLst>
  </p:cSld>
  <p:clrMapOvr>
    <a:masterClrMapping/>
  </p:clrMapOvr>
</p:notes>
</file>

<file path=ppt/notesSlides/notesSlide2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40141"/>
      </p:ext>
    </p:extLst>
  </p:cSld>
  <p:clrMapOvr>
    <a:masterClrMapping/>
  </p:clrMapOvr>
</p:notes>
</file>

<file path=ppt/notesSlides/notesSlide2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40693"/>
      </p:ext>
    </p:extLst>
  </p:cSld>
  <p:clrMapOvr>
    <a:masterClrMapping/>
  </p:clrMapOvr>
</p:notes>
</file>

<file path=ppt/notesSlides/notesSlide2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527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58607"/>
      </p:ext>
    </p:extLst>
  </p:cSld>
  <p:clrMapOvr>
    <a:masterClrMapping/>
  </p:clrMapOvr>
</p:notes>
</file>

<file path=ppt/notesSlides/notesSlide2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91473"/>
      </p:ext>
    </p:extLst>
  </p:cSld>
  <p:clrMapOvr>
    <a:masterClrMapping/>
  </p:clrMapOvr>
</p:notes>
</file>

<file path=ppt/notesSlides/notesSlide2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50934"/>
      </p:ext>
    </p:extLst>
  </p:cSld>
  <p:clrMapOvr>
    <a:masterClrMapping/>
  </p:clrMapOvr>
</p:notes>
</file>

<file path=ppt/notesSlides/notesSlide2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352347"/>
      </p:ext>
    </p:extLst>
  </p:cSld>
  <p:clrMapOvr>
    <a:masterClrMapping/>
  </p:clrMapOvr>
</p:notes>
</file>

<file path=ppt/notesSlides/notesSlide2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09406"/>
      </p:ext>
    </p:extLst>
  </p:cSld>
  <p:clrMapOvr>
    <a:masterClrMapping/>
  </p:clrMapOvr>
</p:notes>
</file>

<file path=ppt/notesSlides/notesSlide2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35125"/>
      </p:ext>
    </p:extLst>
  </p:cSld>
  <p:clrMapOvr>
    <a:masterClrMapping/>
  </p:clrMapOvr>
</p:notes>
</file>

<file path=ppt/notesSlides/notesSlide2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57073"/>
      </p:ext>
    </p:extLst>
  </p:cSld>
  <p:clrMapOvr>
    <a:masterClrMapping/>
  </p:clrMapOvr>
</p:notes>
</file>

<file path=ppt/notesSlides/notesSlide2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729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24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44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65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605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254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963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61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9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579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28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703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238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6132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661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2581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66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631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45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8939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352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873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577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55075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190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7659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157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988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821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5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741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456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8960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80564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3949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88946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915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1392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9240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7784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09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2542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9305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72958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9604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4747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13938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3922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8110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54834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0227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74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893816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3624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50170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18228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2370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6124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1447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48775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7679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88500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17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31493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08576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4219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285341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17842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5425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22828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818355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84451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262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65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56843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884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11421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0543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2354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89065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95466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47356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30031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4962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07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94A0AE-69B9-4001-B084-8E09CD9078B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86369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2.xml"/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3.xml"/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4.xml"/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5.xml"/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6.xml"/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7.xml"/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8.xml"/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0.xml"/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1.xml"/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2.xml"/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3.xml"/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4.xml"/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5.xml"/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6.xml"/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7.xml"/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8.xml"/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0.xml"/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1.xml"/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2.xml"/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3.xml"/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4.xml"/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5.xml"/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E34C-2140-4260-BF93-79D66DC04BD2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22409C"/>
                </a:solidFill>
                <a:latin typeface="Century Gothic" panose="020B0502020202020204" pitchFamily="34" charset="0"/>
              </a:rPr>
              <a:t>Dolch</a:t>
            </a:r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 Words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Flash Cards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360964" y="2412914"/>
            <a:ext cx="2190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7477050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74832" y="2497976"/>
            <a:ext cx="359433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him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7581404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16333" y="2497976"/>
            <a:ext cx="351133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503250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1997514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53803" y="2497976"/>
            <a:ext cx="263639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3926563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6846" y="2497976"/>
            <a:ext cx="4090307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8886613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28987" y="2497976"/>
            <a:ext cx="488602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625717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1283219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64564" y="2497976"/>
            <a:ext cx="4614872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7658234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66455533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10890" y="2497976"/>
            <a:ext cx="3522219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ask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4657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75176" y="2497976"/>
            <a:ext cx="38766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said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6682181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44265" y="2497976"/>
            <a:ext cx="2855469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85746141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79902" y="2497976"/>
            <a:ext cx="418419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over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5460335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55114" y="2497976"/>
            <a:ext cx="3433772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just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9844394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50994" y="2497976"/>
            <a:ext cx="404201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from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4496659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29247" y="2497976"/>
            <a:ext cx="368550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907298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98619" y="2497976"/>
            <a:ext cx="394676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4998766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1803117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23817" y="2497976"/>
            <a:ext cx="349636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211241966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30583" y="2497976"/>
            <a:ext cx="408283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7840311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54333" y="2497976"/>
            <a:ext cx="503533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every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6441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62300" y="2402028"/>
            <a:ext cx="28194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0204479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10568" y="2497976"/>
            <a:ext cx="332286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4143515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66025" y="2497976"/>
            <a:ext cx="3011950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66903284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52687" y="2497976"/>
            <a:ext cx="42386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229375944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68335" y="2497976"/>
            <a:ext cx="4207330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think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5077679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72505" y="2497976"/>
            <a:ext cx="2798989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4555791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47195" y="2497976"/>
            <a:ext cx="5049610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9156984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71367" y="2497976"/>
            <a:ext cx="460126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walk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636927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62497" y="2497976"/>
            <a:ext cx="501900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again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86600311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97233" y="2497976"/>
            <a:ext cx="434953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092354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68696" y="2497976"/>
            <a:ext cx="3806608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stop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66684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00400" y="2358485"/>
            <a:ext cx="27432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5771400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38500" y="2497976"/>
            <a:ext cx="2667000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fly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0853834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97196" y="2497976"/>
            <a:ext cx="4949608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round</a:t>
            </a:r>
          </a:p>
        </p:txBody>
      </p:sp>
    </p:spTree>
    <p:extLst>
      <p:ext uri="{BB962C8B-B14F-4D97-AF65-F5344CB8AC3E}">
        <p14:creationId xmlns:p14="http://schemas.microsoft.com/office/powerpoint/2010/main" val="358918965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3099" y="2497976"/>
            <a:ext cx="409780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89194694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3180" y="2497976"/>
            <a:ext cx="4577639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once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5141677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open</a:t>
            </a:r>
          </a:p>
        </p:txBody>
      </p:sp>
    </p:spTree>
    <p:extLst>
      <p:ext uri="{BB962C8B-B14F-4D97-AF65-F5344CB8AC3E}">
        <p14:creationId xmlns:p14="http://schemas.microsoft.com/office/powerpoint/2010/main" val="520981582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17346" y="2497976"/>
            <a:ext cx="3709307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0358736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65987" y="2497976"/>
            <a:ext cx="36120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067455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64105" y="2497976"/>
            <a:ext cx="5015789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thank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930636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Second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01413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85962" y="2497976"/>
            <a:ext cx="51720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8694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05743" y="2304056"/>
            <a:ext cx="41148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look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0553889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71750" y="2497976"/>
            <a:ext cx="40005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31288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71725" y="2497976"/>
            <a:ext cx="44005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your</a:t>
            </a:r>
          </a:p>
        </p:txBody>
      </p:sp>
    </p:spTree>
    <p:extLst>
      <p:ext uri="{BB962C8B-B14F-4D97-AF65-F5344CB8AC3E}">
        <p14:creationId xmlns:p14="http://schemas.microsoft.com/office/powerpoint/2010/main" val="301623879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324225" y="2497976"/>
            <a:ext cx="24955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its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89026080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514475" y="2497976"/>
            <a:ext cx="61150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around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31945848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57437" y="2497976"/>
            <a:ext cx="44291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don't</a:t>
            </a:r>
          </a:p>
        </p:txBody>
      </p:sp>
    </p:spTree>
    <p:extLst>
      <p:ext uri="{BB962C8B-B14F-4D97-AF65-F5344CB8AC3E}">
        <p14:creationId xmlns:p14="http://schemas.microsoft.com/office/powerpoint/2010/main" val="286267447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71750" y="2497976"/>
            <a:ext cx="40005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9155388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85963" y="2497976"/>
            <a:ext cx="517207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green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5333213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4125" y="2497976"/>
            <a:ext cx="4095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their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4501316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09875" y="2497976"/>
            <a:ext cx="35242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7044314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9312" y="2497976"/>
            <a:ext cx="49053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66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34417" y="2497976"/>
            <a:ext cx="22193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73040123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62250" y="2497976"/>
            <a:ext cx="361949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4321756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199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wash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30113359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371850" y="2497976"/>
            <a:ext cx="24003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818027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762125" y="2497976"/>
            <a:ext cx="5619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before</a:t>
            </a:r>
          </a:p>
        </p:txBody>
      </p:sp>
    </p:spTree>
    <p:extLst>
      <p:ext uri="{BB962C8B-B14F-4D97-AF65-F5344CB8AC3E}">
        <p14:creationId xmlns:p14="http://schemas.microsoft.com/office/powerpoint/2010/main" val="412927219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199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5301989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57537" y="2497976"/>
            <a:ext cx="28289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off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3003429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90787" y="2497976"/>
            <a:ext cx="41624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5767484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47987" y="2497976"/>
            <a:ext cx="32480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990913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43150" y="2497976"/>
            <a:ext cx="44577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work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7502091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00362" y="2497976"/>
            <a:ext cx="33432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first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5488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86112" y="2497976"/>
            <a:ext cx="27717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7519339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19337" y="2497976"/>
            <a:ext cx="45053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77578979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33625" y="2497976"/>
            <a:ext cx="4476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99111486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86012" y="2497976"/>
            <a:ext cx="43719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write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32070079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624012" y="2497976"/>
            <a:ext cx="58959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always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2536107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00250" y="2497976"/>
            <a:ext cx="51435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5244981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gave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33970992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319462" y="2497976"/>
            <a:ext cx="25050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3996755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24150" y="2497976"/>
            <a:ext cx="36957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buy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70061471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62175" y="2497976"/>
            <a:ext cx="48196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those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515058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24163" y="2497976"/>
            <a:ext cx="349567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15816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00387" y="2497976"/>
            <a:ext cx="2943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06907507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81300" y="2497976"/>
            <a:ext cx="35814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25246590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47962" y="2497976"/>
            <a:ext cx="36480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pull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1928362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90775" y="2497976"/>
            <a:ext cx="43624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06808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38500" y="2497976"/>
            <a:ext cx="2667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48965417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881187" y="2497976"/>
            <a:ext cx="53816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which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7957250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86012" y="2497976"/>
            <a:ext cx="43719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read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0120569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66987" y="2497976"/>
            <a:ext cx="40100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90699888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43112" y="2497976"/>
            <a:ext cx="50577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4820885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066800" y="2497976"/>
            <a:ext cx="70104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because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8765684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4125" y="2497976"/>
            <a:ext cx="4095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65787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03714" y="2391143"/>
            <a:ext cx="37338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little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88033110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33625" y="2497976"/>
            <a:ext cx="4476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upon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0362023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733098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81287" y="2497976"/>
            <a:ext cx="37814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0922728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90800" y="2497976"/>
            <a:ext cx="39624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wish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67112872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33600" y="2497976"/>
            <a:ext cx="48768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87839351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Third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8834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433762" y="2497976"/>
            <a:ext cx="22764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13529655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2B1B94-2818-4E75-A682-83BA8F1788D4}"/>
              </a:ext>
            </a:extLst>
          </p:cNvPr>
          <p:cNvSpPr/>
          <p:nvPr/>
        </p:nvSpPr>
        <p:spPr>
          <a:xfrm>
            <a:off x="2528887" y="2497976"/>
            <a:ext cx="4086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  <a:cs typeface="Calibri"/>
              </a:rPr>
              <a:t>long</a:t>
            </a:r>
          </a:p>
        </p:txBody>
      </p:sp>
    </p:spTree>
    <p:extLst>
      <p:ext uri="{BB962C8B-B14F-4D97-AF65-F5344CB8AC3E}">
        <p14:creationId xmlns:p14="http://schemas.microsoft.com/office/powerpoint/2010/main" val="1965243803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81200" y="2497976"/>
            <a:ext cx="51816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about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45577082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62250" y="2497976"/>
            <a:ext cx="36195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808379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10493" y="2304058"/>
            <a:ext cx="49720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17355142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27556" y="2497976"/>
            <a:ext cx="308888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six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2373467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62614" y="2497976"/>
            <a:ext cx="521877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never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92404799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862253" y="2497976"/>
            <a:ext cx="526337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seven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285825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270728961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34736" y="2497976"/>
            <a:ext cx="527452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today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39377955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633653" y="2497976"/>
            <a:ext cx="587669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myself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23509534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35097" y="2497976"/>
            <a:ext cx="507380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01725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07941" y="2497976"/>
            <a:ext cx="472811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keep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88613457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83312" y="2497976"/>
            <a:ext cx="2977376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2518397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47692" y="2497976"/>
            <a:ext cx="424861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start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3937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Pre-Primer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21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00337" y="2402028"/>
            <a:ext cx="37433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94888353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65863" y="2497976"/>
            <a:ext cx="341227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8495074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24668" y="2497976"/>
            <a:ext cx="469466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bring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55919625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drink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8577272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97873" y="2497976"/>
            <a:ext cx="414825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11340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45888" y="2497976"/>
            <a:ext cx="525222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better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71354967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41756" y="2497976"/>
            <a:ext cx="446048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38328730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35458" y="2497976"/>
            <a:ext cx="4873083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94427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32770" y="2497976"/>
            <a:ext cx="32784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full</a:t>
            </a:r>
          </a:p>
        </p:txBody>
      </p:sp>
    </p:spTree>
    <p:extLst>
      <p:ext uri="{BB962C8B-B14F-4D97-AF65-F5344CB8AC3E}">
        <p14:creationId xmlns:p14="http://schemas.microsoft.com/office/powerpoint/2010/main" val="790738703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62975" y="2497976"/>
            <a:ext cx="501804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16943452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75570" y="2497976"/>
            <a:ext cx="41928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62745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81312" y="2347601"/>
            <a:ext cx="33813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15757392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pick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94015983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03810" y="2497976"/>
            <a:ext cx="393638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hurt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1599356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82590" y="2497976"/>
            <a:ext cx="337882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98006421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09024" y="2497976"/>
            <a:ext cx="412595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kind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2354206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04170" y="2497976"/>
            <a:ext cx="373565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62531997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35819" y="2497976"/>
            <a:ext cx="467236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carry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52927169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63336" y="2497976"/>
            <a:ext cx="481732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small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11326806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5751" y="2497976"/>
            <a:ext cx="409249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77776286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8731" y="2497976"/>
            <a:ext cx="490653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98004696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37985" y="2497976"/>
            <a:ext cx="3468029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23717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09887" y="2369371"/>
            <a:ext cx="3324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93107560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94102" y="2208209"/>
            <a:ext cx="315579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61831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draw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2403780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46249" y="2497976"/>
            <a:ext cx="5051502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clean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0596529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63336" y="2497976"/>
            <a:ext cx="4817327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28049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137424" y="2497976"/>
            <a:ext cx="6869151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together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13496339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74849" y="2497976"/>
            <a:ext cx="442703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shall</a:t>
            </a:r>
          </a:p>
        </p:txBody>
      </p:sp>
    </p:spTree>
    <p:extLst>
      <p:ext uri="{BB962C8B-B14F-4D97-AF65-F5344CB8AC3E}">
        <p14:creationId xmlns:p14="http://schemas.microsoft.com/office/powerpoint/2010/main" val="1393554394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3156" y="2497976"/>
            <a:ext cx="4917688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laugh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53378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09207" y="2497976"/>
            <a:ext cx="35242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7297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38462" y="2497976"/>
            <a:ext cx="32670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41287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71812" y="2497976"/>
            <a:ext cx="30003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573466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95600" y="2391143"/>
            <a:ext cx="33528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big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9806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1917" y="2271401"/>
            <a:ext cx="50006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come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23628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23481" y="2151656"/>
            <a:ext cx="39909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blue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595235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09887" y="2325829"/>
            <a:ext cx="3324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red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50147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>
            <a:extLst>
              <a:ext uri="{FF2B5EF4-FFF2-40B4-BE49-F238E27FC236}">
                <a16:creationId xmlns:a16="http://schemas.microsoft.com/office/drawing/2014/main" id="{87C0F162-20FE-493E-9273-32721C09CB23}"/>
              </a:ext>
            </a:extLst>
          </p:cNvPr>
          <p:cNvSpPr txBox="1"/>
          <p:nvPr/>
        </p:nvSpPr>
        <p:spPr>
          <a:xfrm>
            <a:off x="2901684" y="2356462"/>
            <a:ext cx="3340632" cy="186204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b="1" dirty="0">
                <a:latin typeface="Century Gothic"/>
              </a:rPr>
              <a:t> the </a:t>
            </a:r>
            <a:endParaRPr lang="en-US" sz="115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725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88029" y="2304058"/>
            <a:ext cx="52578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0646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29543" y="2325828"/>
            <a:ext cx="46482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jump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69515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26154" y="2336714"/>
            <a:ext cx="479107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away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27516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28887" y="2358486"/>
            <a:ext cx="4086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64465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66987" y="2271400"/>
            <a:ext cx="40100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help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265550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71032" y="2325828"/>
            <a:ext cx="484822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792200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785937" y="2497976"/>
            <a:ext cx="55721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yellow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40657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43212" y="2497976"/>
            <a:ext cx="34575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964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52700" y="2497976"/>
            <a:ext cx="40386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play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543198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57525" y="2497976"/>
            <a:ext cx="30289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run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8367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97594" y="2400004"/>
            <a:ext cx="254881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662609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14625" y="2497976"/>
            <a:ext cx="37147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99426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three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084701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9312" y="2497976"/>
            <a:ext cx="49053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funny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63830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Primer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665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71825" y="2497976"/>
            <a:ext cx="28003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947044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86062" y="2497976"/>
            <a:ext cx="35718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6095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67000" y="2497976"/>
            <a:ext cx="3810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613528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47987" y="2497976"/>
            <a:ext cx="32480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939457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38500" y="2497976"/>
            <a:ext cx="2667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872968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52712" y="2497976"/>
            <a:ext cx="38385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613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60183" y="2389120"/>
            <a:ext cx="376237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489392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71800" y="2497976"/>
            <a:ext cx="32004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575056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424237" y="2497976"/>
            <a:ext cx="22955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029689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19387" y="2497976"/>
            <a:ext cx="3705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with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829933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90875" y="2497976"/>
            <a:ext cx="27622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783403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366962" y="2497976"/>
            <a:ext cx="44100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9284993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28950" y="2497976"/>
            <a:ext cx="30861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758272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19450" y="2497976"/>
            <a:ext cx="27051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259781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86000" y="2497976"/>
            <a:ext cx="45720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915094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00375" y="2497976"/>
            <a:ext cx="31432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85541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19450" y="2497976"/>
            <a:ext cx="27051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12524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462337" y="2497976"/>
            <a:ext cx="22193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50771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071812" y="2497976"/>
            <a:ext cx="30003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did</a:t>
            </a:r>
          </a:p>
        </p:txBody>
      </p:sp>
    </p:spTree>
    <p:extLst>
      <p:ext uri="{BB962C8B-B14F-4D97-AF65-F5344CB8AC3E}">
        <p14:creationId xmlns:p14="http://schemas.microsoft.com/office/powerpoint/2010/main" val="184444407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24112" y="2497976"/>
            <a:ext cx="42957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209923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97678" y="2497976"/>
            <a:ext cx="25812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431713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09887" y="2497976"/>
            <a:ext cx="332422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8289146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00350" y="2497976"/>
            <a:ext cx="354330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like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25059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86075" y="2497976"/>
            <a:ext cx="3371850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this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629513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57512" y="2497976"/>
            <a:ext cx="32289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will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2718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62262" y="2497976"/>
            <a:ext cx="34194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106772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47925" y="2497976"/>
            <a:ext cx="4248150" cy="186204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504521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921064" y="2497976"/>
            <a:ext cx="330187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66358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643313" y="2497976"/>
            <a:ext cx="1857374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9299095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33662" y="2497976"/>
            <a:ext cx="387667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1157070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28975" y="2497976"/>
            <a:ext cx="2686050" cy="186204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697469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002193" y="2497976"/>
            <a:ext cx="513961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n>
                  <a:solidFill>
                    <a:schemeClr val="tx1"/>
                  </a:solidFill>
                </a:ln>
                <a:latin typeface="Century Gothic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239742420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83218" y="2497976"/>
            <a:ext cx="397756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ride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068553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96158" y="2497976"/>
            <a:ext cx="375168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into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1201054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09534" y="2497976"/>
            <a:ext cx="472493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good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203929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223742" y="2497976"/>
            <a:ext cx="469651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want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050404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87338" y="2497976"/>
            <a:ext cx="336932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too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3353585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1731" y="2497976"/>
            <a:ext cx="4920538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pretty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6239297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21071" y="2497976"/>
            <a:ext cx="3901857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four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74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09862" y="2345576"/>
            <a:ext cx="3724275" cy="18620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you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0569064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96255" y="2497976"/>
            <a:ext cx="3751490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79617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90799" y="2497976"/>
            <a:ext cx="378142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919482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788006" y="2497976"/>
            <a:ext cx="3567988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ran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4076070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28131" y="2497976"/>
            <a:ext cx="5287737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brown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3715097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92613" y="2568036"/>
            <a:ext cx="335877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eat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5455600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578208" y="2497976"/>
            <a:ext cx="398758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5121773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75138" y="2497976"/>
            <a:ext cx="4193723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new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0203520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15603" y="2569396"/>
            <a:ext cx="431279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must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4838247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12844" y="2497976"/>
            <a:ext cx="4918312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black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058309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175587" y="2497976"/>
            <a:ext cx="479282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white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81262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435803" y="2336713"/>
            <a:ext cx="2105025" cy="186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125130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453022" y="2497976"/>
            <a:ext cx="423795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soon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29564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72467" y="2497976"/>
            <a:ext cx="339906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7810074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59196" y="2497976"/>
            <a:ext cx="3425608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ate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0152427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834022" y="2497976"/>
            <a:ext cx="347595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say</a:t>
            </a:r>
          </a:p>
        </p:txBody>
      </p:sp>
    </p:spTree>
    <p:extLst>
      <p:ext uri="{BB962C8B-B14F-4D97-AF65-F5344CB8AC3E}">
        <p14:creationId xmlns:p14="http://schemas.microsoft.com/office/powerpoint/2010/main" val="109041704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980854" y="2497976"/>
            <a:ext cx="5182291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under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7739413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1700212" y="2497976"/>
            <a:ext cx="5743575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please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8333621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First Grade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0611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298707" y="2497976"/>
            <a:ext cx="2546586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of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2895480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3158553" y="2497976"/>
            <a:ext cx="282689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his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108547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2621318" y="2497976"/>
            <a:ext cx="3901364" cy="186204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t">
            <a:spAutoFit/>
          </a:bodyPr>
          <a:lstStyle/>
          <a:p>
            <a:pPr algn="ctr"/>
            <a:r>
              <a:rPr lang="en-US" sz="11500" b="1" dirty="0">
                <a:latin typeface="Century Gothic"/>
              </a:rPr>
              <a:t>had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15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459</Words>
  <Application>Microsoft Office PowerPoint</Application>
  <PresentationFormat>On-screen Show (4:3)</PresentationFormat>
  <Paragraphs>454</Paragraphs>
  <Slides>226</Slides>
  <Notes>226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226</vt:i4>
      </vt:variant>
    </vt:vector>
  </HeadingPairs>
  <TitlesOfParts>
    <vt:vector size="23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98</cp:revision>
  <dcterms:created xsi:type="dcterms:W3CDTF">2020-03-23T18:02:58Z</dcterms:created>
  <dcterms:modified xsi:type="dcterms:W3CDTF">2020-03-31T02:51:46Z</dcterms:modified>
</cp:coreProperties>
</file>