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99" r:id="rId2"/>
    <p:sldId id="500" r:id="rId3"/>
    <p:sldId id="504" r:id="rId4"/>
    <p:sldId id="505" r:id="rId5"/>
    <p:sldId id="507" r:id="rId6"/>
    <p:sldId id="53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BC"/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6" autoAdjust="0"/>
    <p:restoredTop sz="90146" autoAdjust="0"/>
  </p:normalViewPr>
  <p:slideViewPr>
    <p:cSldViewPr snapToGrid="0">
      <p:cViewPr varScale="1">
        <p:scale>
          <a:sx n="140" d="100"/>
          <a:sy n="140" d="100"/>
        </p:scale>
        <p:origin x="21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12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71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4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32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C09AB9-D798-43FD-B6FE-6DE1B592F41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05FD3D-9CFE-4E8F-879D-D9D2D37E5D8A}"/>
              </a:ext>
            </a:extLst>
          </p:cNvPr>
          <p:cNvSpPr txBox="1">
            <a:spLocks/>
          </p:cNvSpPr>
          <p:nvPr/>
        </p:nvSpPr>
        <p:spPr>
          <a:xfrm>
            <a:off x="0" y="1384663"/>
            <a:ext cx="9144000" cy="43455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Consonant Digraphs, </a:t>
            </a:r>
          </a:p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ck, and 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qu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with Short Vowels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Word Cards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337730" y="1529468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shop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319495" y="2492565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shot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319495" y="34736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lash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319495" y="44642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hush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319495" y="54548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mash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05495" y="14924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ship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05495" y="24830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shut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05495" y="34736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dash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05495" y="44642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sash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05495" y="54548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mush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891495" y="14924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fish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891495" y="24830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rush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891495" y="34736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shed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891495" y="44642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gash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891495" y="5454840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shin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177495" y="1501965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wish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177495" y="2492565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dish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177495" y="3483165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ash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177495" y="4473765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lush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177495" y="5464365"/>
            <a:ext cx="1628775" cy="646331"/>
          </a:xfrm>
          <a:prstGeom prst="rect">
            <a:avLst/>
          </a:prstGeom>
          <a:ln>
            <a:solidFill>
              <a:srgbClr val="003AB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gush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468EE27-C9F0-4F75-A65E-9F365699FEC7}"/>
              </a:ext>
            </a:extLst>
          </p:cNvPr>
          <p:cNvSpPr/>
          <p:nvPr/>
        </p:nvSpPr>
        <p:spPr>
          <a:xfrm>
            <a:off x="337730" y="241887"/>
            <a:ext cx="1183884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sh</a:t>
            </a:r>
            <a:endParaRPr lang="en-US" sz="7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1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7" y="1633926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much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8" y="2812856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chin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7165284" y="1656766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chap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806974" y="164570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such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8" y="277378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chop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7165284" y="2773786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chill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37554" y="164570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chip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37554" y="2787741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chat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37554" y="508433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chug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476246" y="511224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rich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2806974" y="511224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chum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B7FC664-34CD-45AF-BD0E-F1AA2D35BA5B}"/>
              </a:ext>
            </a:extLst>
          </p:cNvPr>
          <p:cNvSpPr txBox="1"/>
          <p:nvPr/>
        </p:nvSpPr>
        <p:spPr>
          <a:xfrm>
            <a:off x="7165284" y="398415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Chet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A435C8-94EF-43FC-8D6A-633E498721C2}"/>
              </a:ext>
            </a:extLst>
          </p:cNvPr>
          <p:cNvSpPr txBox="1"/>
          <p:nvPr/>
        </p:nvSpPr>
        <p:spPr>
          <a:xfrm>
            <a:off x="476248" y="402069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whip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A46FD0D-248D-4AF8-AC87-4F552CB8F391}"/>
              </a:ext>
            </a:extLst>
          </p:cNvPr>
          <p:cNvSpPr txBox="1"/>
          <p:nvPr/>
        </p:nvSpPr>
        <p:spPr>
          <a:xfrm>
            <a:off x="2806974" y="398416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when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9D774B-0FC8-4FD5-AEEB-D17C28352CD4}"/>
              </a:ext>
            </a:extLst>
          </p:cNvPr>
          <p:cNvSpPr txBox="1"/>
          <p:nvPr/>
        </p:nvSpPr>
        <p:spPr>
          <a:xfrm>
            <a:off x="5037554" y="398651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whiz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BFDDD1-A51B-4FDB-B1BC-EC9D20F15585}"/>
              </a:ext>
            </a:extLst>
          </p:cNvPr>
          <p:cNvSpPr txBox="1"/>
          <p:nvPr/>
        </p:nvSpPr>
        <p:spPr>
          <a:xfrm>
            <a:off x="7165284" y="508433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wish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C033F-DB8D-3344-8284-9606107C7F64}"/>
              </a:ext>
            </a:extLst>
          </p:cNvPr>
          <p:cNvSpPr/>
          <p:nvPr/>
        </p:nvSpPr>
        <p:spPr>
          <a:xfrm>
            <a:off x="476246" y="249653"/>
            <a:ext cx="1183884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ch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0E8997-E8AB-754A-98A8-ADFA6CAC8CEC}"/>
              </a:ext>
            </a:extLst>
          </p:cNvPr>
          <p:cNvSpPr/>
          <p:nvPr/>
        </p:nvSpPr>
        <p:spPr>
          <a:xfrm>
            <a:off x="1997860" y="249653"/>
            <a:ext cx="1183884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wh</a:t>
            </a:r>
            <a:endParaRPr lang="en-US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3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2430321" y="139338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2430321" y="239351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math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2430321" y="337458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Beth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4702186" y="139338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thin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4702185" y="2393511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Seth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4702184" y="337458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thick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2430320" y="438146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moth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702183" y="438378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thud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2430320" y="538159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path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4702183" y="538158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bath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2D5F55-141F-A748-8437-784321D6F9D2}"/>
              </a:ext>
            </a:extLst>
          </p:cNvPr>
          <p:cNvSpPr/>
          <p:nvPr/>
        </p:nvSpPr>
        <p:spPr>
          <a:xfrm>
            <a:off x="337730" y="241887"/>
            <a:ext cx="1183884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th</a:t>
            </a:r>
            <a:endParaRPr lang="en-US" sz="7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2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4136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duck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41379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pick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3948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3854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deck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3760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rack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4136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lick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4042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kick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3948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sock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3854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sick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3760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Rick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4136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rock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4042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neck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3948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Jack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3854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luck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3760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quack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42319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lock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41379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back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40439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dock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39499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puck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38559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shack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CE36A0-4C67-2C45-8E0E-6DA60279E713}"/>
              </a:ext>
            </a:extLst>
          </p:cNvPr>
          <p:cNvSpPr/>
          <p:nvPr/>
        </p:nvSpPr>
        <p:spPr>
          <a:xfrm>
            <a:off x="337730" y="241887"/>
            <a:ext cx="1183884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ck</a:t>
            </a:r>
          </a:p>
        </p:txBody>
      </p:sp>
    </p:spTree>
    <p:extLst>
      <p:ext uri="{BB962C8B-B14F-4D97-AF65-F5344CB8AC3E}">
        <p14:creationId xmlns:p14="http://schemas.microsoft.com/office/powerpoint/2010/main" val="414351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2466977" y="1827071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quit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812722" y="182707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quack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812721" y="294026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quick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2466977" y="294026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quiz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9337129-3EAE-3D4B-93D0-DCD02B1D9794}"/>
              </a:ext>
            </a:extLst>
          </p:cNvPr>
          <p:cNvSpPr/>
          <p:nvPr/>
        </p:nvSpPr>
        <p:spPr>
          <a:xfrm>
            <a:off x="337730" y="241887"/>
            <a:ext cx="1183884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qu</a:t>
            </a:r>
            <a:endParaRPr lang="en-US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DC9402-DDDC-154A-89C5-CE7030C7BAF9}"/>
              </a:ext>
            </a:extLst>
          </p:cNvPr>
          <p:cNvSpPr txBox="1"/>
          <p:nvPr/>
        </p:nvSpPr>
        <p:spPr>
          <a:xfrm>
            <a:off x="2466977" y="406143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quip</a:t>
            </a:r>
          </a:p>
        </p:txBody>
      </p:sp>
    </p:spTree>
    <p:extLst>
      <p:ext uri="{BB962C8B-B14F-4D97-AF65-F5344CB8AC3E}">
        <p14:creationId xmlns:p14="http://schemas.microsoft.com/office/powerpoint/2010/main" val="70430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95</Words>
  <Application>Microsoft Macintosh PowerPoint</Application>
  <PresentationFormat>On-screen Show (4:3)</PresentationFormat>
  <Paragraphs>88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Nissenberg,Mindy J</cp:lastModifiedBy>
  <cp:revision>57</cp:revision>
  <dcterms:created xsi:type="dcterms:W3CDTF">2020-03-23T18:02:58Z</dcterms:created>
  <dcterms:modified xsi:type="dcterms:W3CDTF">2020-09-21T18:01:52Z</dcterms:modified>
</cp:coreProperties>
</file>