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502" r:id="rId2"/>
    <p:sldId id="562" r:id="rId3"/>
    <p:sldId id="552" r:id="rId4"/>
    <p:sldId id="549" r:id="rId5"/>
    <p:sldId id="556" r:id="rId6"/>
    <p:sldId id="557" r:id="rId7"/>
    <p:sldId id="559" r:id="rId8"/>
    <p:sldId id="560" r:id="rId9"/>
    <p:sldId id="561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409C"/>
    <a:srgbClr val="E9EC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706" autoAdjust="0"/>
    <p:restoredTop sz="94586" autoAdjust="0"/>
  </p:normalViewPr>
  <p:slideViewPr>
    <p:cSldViewPr snapToGrid="0">
      <p:cViewPr varScale="1">
        <p:scale>
          <a:sx n="98" d="100"/>
          <a:sy n="98" d="100"/>
        </p:scale>
        <p:origin x="84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480" y="4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90E1C4F-BEFB-4160-BF20-5C88C5E2302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A21369-2244-486E-AABA-A7503172678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16B4B5-172F-4F67-96CB-788D5226D453}" type="datetimeFigureOut">
              <a:rPr lang="en-US" smtClean="0"/>
              <a:t>3/28/20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6CE7F3-F985-45C6-BDCD-0D1D569F7FF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FBD7D3-79B8-401A-9CB7-68D8A47285A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1A30BF-E81C-409D-8629-C60A3B6DD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9280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E64283-DA2B-493B-8134-B8CD2F7D9502}" type="datetimeFigureOut">
              <a:rPr lang="en-US" smtClean="0"/>
              <a:t>3/28/20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1A29D-915E-44CD-AC20-C85277EF7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254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B0DD41-8DB1-4A60-85B2-53E8605711B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6447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B0DD41-8DB1-4A60-85B2-53E8605711B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1782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Option 1</a:t>
            </a:r>
          </a:p>
          <a:p>
            <a:endParaRPr lang="en-US" dirty="0"/>
          </a:p>
          <a:p>
            <a:r>
              <a:rPr lang="en-US" dirty="0"/>
              <a:t>Copy and paste letter cards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0561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Option 2</a:t>
            </a:r>
          </a:p>
          <a:p>
            <a:endParaRPr lang="en-US" dirty="0"/>
          </a:p>
          <a:p>
            <a:r>
              <a:rPr lang="en-US" dirty="0"/>
              <a:t>Copy and paste letter cards; Then, copy &amp; paste “blending board” to new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6032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905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3/28/20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986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3/28/20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490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3/28/20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764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3/28/20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455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3/28/20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639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3/28/20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202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3/28/20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923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3/28/20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06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3/28/20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335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3/28/20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696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3/28/20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883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AD055-4131-46FC-9BC1-F713FA5FBCCA}" type="datetimeFigureOut">
              <a:rPr lang="en-US" smtClean="0"/>
              <a:t>3/28/20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D1250FA-3552-496F-9E49-52460860545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79218" y="6374391"/>
            <a:ext cx="413064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4936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9E34C-2140-4260-BF93-79D66DC04BD2}"/>
              </a:ext>
            </a:extLst>
          </p:cNvPr>
          <p:cNvSpPr txBox="1">
            <a:spLocks/>
          </p:cNvSpPr>
          <p:nvPr/>
        </p:nvSpPr>
        <p:spPr>
          <a:xfrm>
            <a:off x="0" y="365126"/>
            <a:ext cx="91440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Blending Drill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0AA14D5-61E7-4BF7-B3FC-7850602DE3F5}"/>
              </a:ext>
            </a:extLst>
          </p:cNvPr>
          <p:cNvGrpSpPr/>
          <p:nvPr/>
        </p:nvGrpSpPr>
        <p:grpSpPr>
          <a:xfrm>
            <a:off x="2081048" y="2316029"/>
            <a:ext cx="4981904" cy="2005224"/>
            <a:chOff x="2183524" y="2426388"/>
            <a:chExt cx="4981904" cy="2005224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3875CDC4-9AF4-4F06-B1E4-15045997911D}"/>
                </a:ext>
              </a:extLst>
            </p:cNvPr>
            <p:cNvSpPr/>
            <p:nvPr/>
          </p:nvSpPr>
          <p:spPr>
            <a:xfrm>
              <a:off x="2183524" y="2426388"/>
              <a:ext cx="4981904" cy="2005224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91A399B0-ECBA-4E31-9ACC-C9AF1AC14D5F}"/>
                </a:ext>
              </a:extLst>
            </p:cNvPr>
            <p:cNvSpPr txBox="1"/>
            <p:nvPr/>
          </p:nvSpPr>
          <p:spPr>
            <a:xfrm>
              <a:off x="4066947" y="2921168"/>
              <a:ext cx="1149463" cy="101566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>
                  <a:latin typeface="Century Gothic" panose="020B0502020202020204" pitchFamily="34" charset="0"/>
                </a:rPr>
                <a:t>a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94863039-A912-4652-AE84-E9B4F7B9392D}"/>
                </a:ext>
              </a:extLst>
            </p:cNvPr>
            <p:cNvSpPr txBox="1"/>
            <p:nvPr/>
          </p:nvSpPr>
          <p:spPr>
            <a:xfrm>
              <a:off x="5426532" y="2921168"/>
              <a:ext cx="1130219" cy="101566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>
                  <a:latin typeface="Century Gothic" panose="020B0502020202020204" pitchFamily="34" charset="0"/>
                </a:rPr>
                <a:t>t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4778B282-A5E3-459D-A357-AD5ACED9BD22}"/>
                </a:ext>
              </a:extLst>
            </p:cNvPr>
            <p:cNvSpPr txBox="1"/>
            <p:nvPr/>
          </p:nvSpPr>
          <p:spPr>
            <a:xfrm>
              <a:off x="2734865" y="2921168"/>
              <a:ext cx="1121960" cy="101566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>
                  <a:latin typeface="Century Gothic" panose="020B0502020202020204" pitchFamily="34" charset="0"/>
                </a:rPr>
                <a:t>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4569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9E34C-2140-4260-BF93-79D66DC04BD2}"/>
              </a:ext>
            </a:extLst>
          </p:cNvPr>
          <p:cNvSpPr txBox="1">
            <a:spLocks/>
          </p:cNvSpPr>
          <p:nvPr/>
        </p:nvSpPr>
        <p:spPr>
          <a:xfrm>
            <a:off x="0" y="365126"/>
            <a:ext cx="91440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Blending Drill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9686660-86D7-BA41-857F-3BA65A080480}"/>
              </a:ext>
            </a:extLst>
          </p:cNvPr>
          <p:cNvSpPr txBox="1"/>
          <p:nvPr/>
        </p:nvSpPr>
        <p:spPr>
          <a:xfrm>
            <a:off x="1365663" y="2042556"/>
            <a:ext cx="6341422" cy="38087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entury Gothic" panose="020B0502020202020204" pitchFamily="34" charset="0"/>
              </a:rPr>
              <a:t>Activity:</a:t>
            </a:r>
          </a:p>
          <a:p>
            <a:endParaRPr lang="en-US" sz="1050" dirty="0">
              <a:latin typeface="Century Gothic" panose="020B0502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latin typeface="Century Gothic" panose="020B0502020202020204" pitchFamily="34" charset="0"/>
              </a:rPr>
              <a:t>Stack grapheme cards in the initial, medial, and final positions on the black rectangle. 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latin typeface="Century Gothic" panose="020B0502020202020204" pitchFamily="34" charset="0"/>
              </a:rPr>
              <a:t>Guide student(s) in saying each sound and then blending the three sounds into a word (or pseudoword).  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latin typeface="Century Gothic" panose="020B0502020202020204" pitchFamily="34" charset="0"/>
              </a:rPr>
              <a:t>Make new words by changing one letter at a time, pulling the previously used letters down behind white rectangle. 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latin typeface="Century Gothic" panose="020B0502020202020204" pitchFamily="34" charset="0"/>
              </a:rPr>
              <a:t>Continue the process to make more new words, alternating between changing the initial, medial, and final positions . </a:t>
            </a:r>
          </a:p>
        </p:txBody>
      </p:sp>
    </p:spTree>
    <p:extLst>
      <p:ext uri="{BB962C8B-B14F-4D97-AF65-F5344CB8AC3E}">
        <p14:creationId xmlns:p14="http://schemas.microsoft.com/office/powerpoint/2010/main" val="2271519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ctangle 86">
            <a:extLst>
              <a:ext uri="{FF2B5EF4-FFF2-40B4-BE49-F238E27FC236}">
                <a16:creationId xmlns:a16="http://schemas.microsoft.com/office/drawing/2014/main" id="{9E067E16-B0E7-450A-9CC0-D0C3FD36C868}"/>
              </a:ext>
            </a:extLst>
          </p:cNvPr>
          <p:cNvSpPr/>
          <p:nvPr/>
        </p:nvSpPr>
        <p:spPr>
          <a:xfrm>
            <a:off x="5134835" y="3920914"/>
            <a:ext cx="3953497" cy="293708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E6337E2B-E9A0-46E7-A1C4-FB83EDD75F96}"/>
              </a:ext>
            </a:extLst>
          </p:cNvPr>
          <p:cNvSpPr txBox="1"/>
          <p:nvPr/>
        </p:nvSpPr>
        <p:spPr>
          <a:xfrm>
            <a:off x="5596357" y="2625932"/>
            <a:ext cx="875433" cy="86177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>
                <a:latin typeface="Century Gothic" panose="020B0502020202020204" pitchFamily="34" charset="0"/>
              </a:rPr>
              <a:t>b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5A3844F-03B0-4A30-B788-41CFEB5AEC39}"/>
              </a:ext>
            </a:extLst>
          </p:cNvPr>
          <p:cNvSpPr txBox="1"/>
          <p:nvPr/>
        </p:nvSpPr>
        <p:spPr>
          <a:xfrm>
            <a:off x="6587267" y="2625932"/>
            <a:ext cx="875433" cy="86177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>
                <a:latin typeface="Century Gothic" panose="020B0502020202020204" pitchFamily="34" charset="0"/>
              </a:rPr>
              <a:t>a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21AAA053-C20B-4458-B456-F0220F85E22B}"/>
              </a:ext>
            </a:extLst>
          </p:cNvPr>
          <p:cNvSpPr txBox="1"/>
          <p:nvPr/>
        </p:nvSpPr>
        <p:spPr>
          <a:xfrm>
            <a:off x="7578177" y="2625932"/>
            <a:ext cx="860777" cy="86177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>
                <a:latin typeface="Century Gothic" panose="020B0502020202020204" pitchFamily="34" charset="0"/>
              </a:rPr>
              <a:t>t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A0379B2D-0F07-4152-876C-05268904B4A3}"/>
              </a:ext>
            </a:extLst>
          </p:cNvPr>
          <p:cNvSpPr txBox="1"/>
          <p:nvPr/>
        </p:nvSpPr>
        <p:spPr>
          <a:xfrm>
            <a:off x="5596356" y="2625932"/>
            <a:ext cx="875433" cy="86177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>
                <a:latin typeface="Century Gothic" panose="020B0502020202020204" pitchFamily="34" charset="0"/>
              </a:rPr>
              <a:t>s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A83598-6C11-45F6-A783-0D72CF6C9BF5}"/>
              </a:ext>
            </a:extLst>
          </p:cNvPr>
          <p:cNvSpPr txBox="1"/>
          <p:nvPr/>
        </p:nvSpPr>
        <p:spPr>
          <a:xfrm>
            <a:off x="5607881" y="2625932"/>
            <a:ext cx="852382" cy="86177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>
                <a:latin typeface="Century Gothic" panose="020B0502020202020204" pitchFamily="34" charset="0"/>
              </a:rPr>
              <a:t>p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7530982-5A5D-434B-B901-2C0A3182B12B}"/>
              </a:ext>
            </a:extLst>
          </p:cNvPr>
          <p:cNvSpPr txBox="1"/>
          <p:nvPr/>
        </p:nvSpPr>
        <p:spPr>
          <a:xfrm>
            <a:off x="3007958" y="3982755"/>
            <a:ext cx="875433" cy="86177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>
                <a:latin typeface="Century Gothic" panose="020B0502020202020204" pitchFamily="34" charset="0"/>
              </a:rPr>
              <a:t>x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2107D9A-E734-4302-9377-986D8E8CFECA}"/>
              </a:ext>
            </a:extLst>
          </p:cNvPr>
          <p:cNvSpPr txBox="1"/>
          <p:nvPr/>
        </p:nvSpPr>
        <p:spPr>
          <a:xfrm>
            <a:off x="3992826" y="3980258"/>
            <a:ext cx="864958" cy="861774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000" b="1" dirty="0">
                <a:latin typeface="Century Gothic" panose="020B0502020202020204" pitchFamily="34" charset="0"/>
              </a:rPr>
              <a:t>y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E0A5AD8-A3E2-4A62-B51C-E78FD9DFA287}"/>
              </a:ext>
            </a:extLst>
          </p:cNvPr>
          <p:cNvSpPr txBox="1"/>
          <p:nvPr/>
        </p:nvSpPr>
        <p:spPr>
          <a:xfrm>
            <a:off x="83422" y="4935598"/>
            <a:ext cx="856570" cy="86177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>
                <a:latin typeface="Century Gothic" panose="020B0502020202020204" pitchFamily="34" charset="0"/>
              </a:rPr>
              <a:t>z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3200635-BD1E-4C0D-988F-549CA852BE06}"/>
              </a:ext>
            </a:extLst>
          </p:cNvPr>
          <p:cNvSpPr txBox="1"/>
          <p:nvPr/>
        </p:nvSpPr>
        <p:spPr>
          <a:xfrm>
            <a:off x="2037904" y="3006611"/>
            <a:ext cx="875433" cy="86177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>
                <a:latin typeface="Century Gothic" panose="020B0502020202020204" pitchFamily="34" charset="0"/>
              </a:rPr>
              <a:t>q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7895818-A486-4456-A1DD-82FFD5152154}"/>
              </a:ext>
            </a:extLst>
          </p:cNvPr>
          <p:cNvSpPr txBox="1"/>
          <p:nvPr/>
        </p:nvSpPr>
        <p:spPr>
          <a:xfrm>
            <a:off x="3013626" y="2998113"/>
            <a:ext cx="852380" cy="86177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>
                <a:latin typeface="Century Gothic" panose="020B0502020202020204" pitchFamily="34" charset="0"/>
              </a:rPr>
              <a:t>r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4D5FC5B-6AFF-4007-8A1D-F85AC6E52115}"/>
              </a:ext>
            </a:extLst>
          </p:cNvPr>
          <p:cNvSpPr txBox="1"/>
          <p:nvPr/>
        </p:nvSpPr>
        <p:spPr>
          <a:xfrm>
            <a:off x="3981417" y="3006611"/>
            <a:ext cx="875433" cy="86177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>
                <a:latin typeface="Century Gothic" panose="020B0502020202020204" pitchFamily="34" charset="0"/>
              </a:rPr>
              <a:t>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2514FE5-0F23-4EA5-88C7-980E56C2DB04}"/>
              </a:ext>
            </a:extLst>
          </p:cNvPr>
          <p:cNvSpPr txBox="1"/>
          <p:nvPr/>
        </p:nvSpPr>
        <p:spPr>
          <a:xfrm>
            <a:off x="76194" y="3974836"/>
            <a:ext cx="860777" cy="86177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>
                <a:latin typeface="Century Gothic" panose="020B0502020202020204" pitchFamily="34" charset="0"/>
              </a:rPr>
              <a:t>t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AFA55EA-8B5D-47DC-A164-FCDF41CB6200}"/>
              </a:ext>
            </a:extLst>
          </p:cNvPr>
          <p:cNvSpPr txBox="1"/>
          <p:nvPr/>
        </p:nvSpPr>
        <p:spPr>
          <a:xfrm>
            <a:off x="1056874" y="3974836"/>
            <a:ext cx="864965" cy="86177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>
                <a:latin typeface="Century Gothic" panose="020B0502020202020204" pitchFamily="34" charset="0"/>
              </a:rPr>
              <a:t>v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496958A-0992-4BF2-8DB4-B4D644144DA0}"/>
              </a:ext>
            </a:extLst>
          </p:cNvPr>
          <p:cNvSpPr txBox="1"/>
          <p:nvPr/>
        </p:nvSpPr>
        <p:spPr>
          <a:xfrm>
            <a:off x="1043426" y="2019555"/>
            <a:ext cx="875433" cy="86177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>
                <a:latin typeface="Century Gothic" panose="020B0502020202020204" pitchFamily="34" charset="0"/>
              </a:rPr>
              <a:t>j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97229F2-A22F-4FEB-A29B-E0F9CC35F501}"/>
              </a:ext>
            </a:extLst>
          </p:cNvPr>
          <p:cNvSpPr txBox="1"/>
          <p:nvPr/>
        </p:nvSpPr>
        <p:spPr>
          <a:xfrm>
            <a:off x="2044310" y="2019555"/>
            <a:ext cx="852380" cy="86177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>
                <a:latin typeface="Century Gothic" panose="020B0502020202020204" pitchFamily="34" charset="0"/>
              </a:rPr>
              <a:t>k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E8E0318-8DDD-47B8-865D-D19A94A67278}"/>
              </a:ext>
            </a:extLst>
          </p:cNvPr>
          <p:cNvSpPr txBox="1"/>
          <p:nvPr/>
        </p:nvSpPr>
        <p:spPr>
          <a:xfrm>
            <a:off x="3011737" y="2008337"/>
            <a:ext cx="875433" cy="86177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>
                <a:latin typeface="Century Gothic" panose="020B0502020202020204" pitchFamily="34" charset="0"/>
              </a:rPr>
              <a:t>l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41DE412-2B4F-4736-98D5-B0AF5A51B45E}"/>
              </a:ext>
            </a:extLst>
          </p:cNvPr>
          <p:cNvSpPr txBox="1"/>
          <p:nvPr/>
        </p:nvSpPr>
        <p:spPr>
          <a:xfrm>
            <a:off x="83422" y="2998113"/>
            <a:ext cx="864965" cy="86177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>
                <a:latin typeface="Century Gothic" panose="020B0502020202020204" pitchFamily="34" charset="0"/>
              </a:rPr>
              <a:t>n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25D052A-4F94-4FAF-9341-23C9C45DD4C9}"/>
              </a:ext>
            </a:extLst>
          </p:cNvPr>
          <p:cNvSpPr txBox="1"/>
          <p:nvPr/>
        </p:nvSpPr>
        <p:spPr>
          <a:xfrm>
            <a:off x="58801" y="1042832"/>
            <a:ext cx="875433" cy="86177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>
                <a:latin typeface="Century Gothic" panose="020B0502020202020204" pitchFamily="34" charset="0"/>
              </a:rPr>
              <a:t>b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450F90C-6BB2-4C7A-ACA4-A60386EDF982}"/>
              </a:ext>
            </a:extLst>
          </p:cNvPr>
          <p:cNvSpPr txBox="1"/>
          <p:nvPr/>
        </p:nvSpPr>
        <p:spPr>
          <a:xfrm>
            <a:off x="1047087" y="1051173"/>
            <a:ext cx="854487" cy="86177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>
                <a:latin typeface="Century Gothic" panose="020B0502020202020204" pitchFamily="34" charset="0"/>
              </a:rPr>
              <a:t>c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0AAC588-8502-4D4F-89A0-EE6E8710C6D6}"/>
              </a:ext>
            </a:extLst>
          </p:cNvPr>
          <p:cNvSpPr txBox="1"/>
          <p:nvPr/>
        </p:nvSpPr>
        <p:spPr>
          <a:xfrm>
            <a:off x="2022957" y="1051267"/>
            <a:ext cx="875434" cy="86177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>
                <a:latin typeface="Century Gothic" panose="020B0502020202020204" pitchFamily="34" charset="0"/>
              </a:rPr>
              <a:t>d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2C9CC7D9-666C-452F-8660-996E6EBFC861}"/>
              </a:ext>
            </a:extLst>
          </p:cNvPr>
          <p:cNvSpPr txBox="1"/>
          <p:nvPr/>
        </p:nvSpPr>
        <p:spPr>
          <a:xfrm>
            <a:off x="3007958" y="1042832"/>
            <a:ext cx="875433" cy="86177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>
                <a:latin typeface="Century Gothic" panose="020B0502020202020204" pitchFamily="34" charset="0"/>
              </a:rPr>
              <a:t>f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18F4492-E8C1-4462-AE63-BA53273BFBDB}"/>
              </a:ext>
            </a:extLst>
          </p:cNvPr>
          <p:cNvSpPr txBox="1"/>
          <p:nvPr/>
        </p:nvSpPr>
        <p:spPr>
          <a:xfrm>
            <a:off x="3974174" y="1042832"/>
            <a:ext cx="864965" cy="86177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>
                <a:latin typeface="Century Gothic" panose="020B0502020202020204" pitchFamily="34" charset="0"/>
              </a:rPr>
              <a:t>g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52A6BD6-D79F-434A-91F9-6850B85731F3}"/>
              </a:ext>
            </a:extLst>
          </p:cNvPr>
          <p:cNvSpPr txBox="1"/>
          <p:nvPr/>
        </p:nvSpPr>
        <p:spPr>
          <a:xfrm>
            <a:off x="85218" y="2019555"/>
            <a:ext cx="842731" cy="86177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>
                <a:latin typeface="Century Gothic" panose="020B0502020202020204" pitchFamily="34" charset="0"/>
              </a:rPr>
              <a:t>h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C116761-E248-4B7B-A44B-ECC5888288EB}"/>
              </a:ext>
            </a:extLst>
          </p:cNvPr>
          <p:cNvSpPr txBox="1"/>
          <p:nvPr/>
        </p:nvSpPr>
        <p:spPr>
          <a:xfrm>
            <a:off x="1066477" y="2998113"/>
            <a:ext cx="852382" cy="86177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>
                <a:latin typeface="Century Gothic" panose="020B0502020202020204" pitchFamily="34" charset="0"/>
              </a:rPr>
              <a:t>p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236F628B-7BE5-41B8-90BB-6B1E5E6C25AE}"/>
              </a:ext>
            </a:extLst>
          </p:cNvPr>
          <p:cNvSpPr txBox="1"/>
          <p:nvPr/>
        </p:nvSpPr>
        <p:spPr>
          <a:xfrm>
            <a:off x="2032416" y="3980258"/>
            <a:ext cx="864965" cy="86177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>
                <a:latin typeface="Century Gothic" panose="020B0502020202020204" pitchFamily="34" charset="0"/>
              </a:rPr>
              <a:t>w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17F58046-3D79-40D5-A2C8-0A92ACB660BC}"/>
              </a:ext>
            </a:extLst>
          </p:cNvPr>
          <p:cNvSpPr txBox="1"/>
          <p:nvPr/>
        </p:nvSpPr>
        <p:spPr>
          <a:xfrm>
            <a:off x="58802" y="82070"/>
            <a:ext cx="875433" cy="86177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>
                <a:latin typeface="Century Gothic" panose="020B0502020202020204" pitchFamily="34" charset="0"/>
              </a:rPr>
              <a:t>a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111D3864-EB87-481E-BB5C-D67CD29A10B2}"/>
              </a:ext>
            </a:extLst>
          </p:cNvPr>
          <p:cNvSpPr txBox="1"/>
          <p:nvPr/>
        </p:nvSpPr>
        <p:spPr>
          <a:xfrm>
            <a:off x="1050419" y="78463"/>
            <a:ext cx="875433" cy="86177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>
                <a:latin typeface="Century Gothic" panose="020B0502020202020204" pitchFamily="34" charset="0"/>
              </a:rPr>
              <a:t>e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BE8C9399-F92F-45A2-821B-8FB15DC1B99B}"/>
              </a:ext>
            </a:extLst>
          </p:cNvPr>
          <p:cNvSpPr txBox="1"/>
          <p:nvPr/>
        </p:nvSpPr>
        <p:spPr>
          <a:xfrm>
            <a:off x="2022957" y="81085"/>
            <a:ext cx="875434" cy="86177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>
                <a:latin typeface="Century Gothic" panose="020B0502020202020204" pitchFamily="34" charset="0"/>
              </a:rPr>
              <a:t>i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32F9C001-3154-4B62-9688-C056B96968FC}"/>
              </a:ext>
            </a:extLst>
          </p:cNvPr>
          <p:cNvSpPr txBox="1"/>
          <p:nvPr/>
        </p:nvSpPr>
        <p:spPr>
          <a:xfrm>
            <a:off x="2991109" y="78463"/>
            <a:ext cx="875433" cy="86177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>
                <a:latin typeface="Century Gothic" panose="020B0502020202020204" pitchFamily="34" charset="0"/>
              </a:rPr>
              <a:t>o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C1B18BC2-8FB0-428D-AE05-86D2D2AD29A6}"/>
              </a:ext>
            </a:extLst>
          </p:cNvPr>
          <p:cNvSpPr txBox="1"/>
          <p:nvPr/>
        </p:nvSpPr>
        <p:spPr>
          <a:xfrm>
            <a:off x="3959260" y="78463"/>
            <a:ext cx="871238" cy="86177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>
                <a:latin typeface="Century Gothic" panose="020B0502020202020204" pitchFamily="34" charset="0"/>
              </a:rPr>
              <a:t>u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4D12F40-C20A-4069-B61C-52E07063AD17}"/>
              </a:ext>
            </a:extLst>
          </p:cNvPr>
          <p:cNvSpPr txBox="1"/>
          <p:nvPr/>
        </p:nvSpPr>
        <p:spPr>
          <a:xfrm>
            <a:off x="3978937" y="2007201"/>
            <a:ext cx="860777" cy="86177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>
                <a:latin typeface="Century Gothic" panose="020B0502020202020204" pitchFamily="34" charset="0"/>
              </a:rPr>
              <a:t>m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8A96269E-71C2-459A-8F63-0129568EA2F5}"/>
              </a:ext>
            </a:extLst>
          </p:cNvPr>
          <p:cNvSpPr txBox="1"/>
          <p:nvPr/>
        </p:nvSpPr>
        <p:spPr>
          <a:xfrm>
            <a:off x="5590076" y="2625932"/>
            <a:ext cx="860777" cy="86177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>
                <a:latin typeface="Century Gothic" panose="020B0502020202020204" pitchFamily="34" charset="0"/>
              </a:rPr>
              <a:t>m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43C82C42-E6ED-4321-B6DD-185E176F4761}"/>
              </a:ext>
            </a:extLst>
          </p:cNvPr>
          <p:cNvSpPr txBox="1"/>
          <p:nvPr/>
        </p:nvSpPr>
        <p:spPr>
          <a:xfrm>
            <a:off x="7586572" y="2625932"/>
            <a:ext cx="852382" cy="86177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>
                <a:latin typeface="Century Gothic" panose="020B0502020202020204" pitchFamily="34" charset="0"/>
              </a:rPr>
              <a:t>p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060440DA-6AF7-483B-9831-9EDFD010B297}"/>
              </a:ext>
            </a:extLst>
          </p:cNvPr>
          <p:cNvSpPr txBox="1"/>
          <p:nvPr/>
        </p:nvSpPr>
        <p:spPr>
          <a:xfrm>
            <a:off x="5606723" y="2635780"/>
            <a:ext cx="875433" cy="86177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>
                <a:latin typeface="Century Gothic" panose="020B0502020202020204" pitchFamily="34" charset="0"/>
              </a:rPr>
              <a:t>l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A9306A28-1469-4488-9410-65AAC2417A65}"/>
              </a:ext>
            </a:extLst>
          </p:cNvPr>
          <p:cNvSpPr txBox="1"/>
          <p:nvPr/>
        </p:nvSpPr>
        <p:spPr>
          <a:xfrm>
            <a:off x="5492404" y="2826126"/>
            <a:ext cx="864965" cy="86177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>
                <a:latin typeface="Century Gothic" panose="020B0502020202020204" pitchFamily="34" charset="0"/>
              </a:rPr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497361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Box 47">
            <a:extLst>
              <a:ext uri="{FF2B5EF4-FFF2-40B4-BE49-F238E27FC236}">
                <a16:creationId xmlns:a16="http://schemas.microsoft.com/office/drawing/2014/main" id="{88E14721-260F-4B4C-BF12-04620F5B0E91}"/>
              </a:ext>
            </a:extLst>
          </p:cNvPr>
          <p:cNvSpPr txBox="1"/>
          <p:nvPr/>
        </p:nvSpPr>
        <p:spPr>
          <a:xfrm>
            <a:off x="7071084" y="1918423"/>
            <a:ext cx="1149463" cy="10156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Century Gothic" panose="020B0502020202020204" pitchFamily="34" charset="0"/>
              </a:rPr>
              <a:t>l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C7C5923E-8EF4-476A-A20F-7EFDCA19B3D1}"/>
              </a:ext>
            </a:extLst>
          </p:cNvPr>
          <p:cNvSpPr txBox="1"/>
          <p:nvPr/>
        </p:nvSpPr>
        <p:spPr>
          <a:xfrm>
            <a:off x="8444976" y="1915102"/>
            <a:ext cx="1149463" cy="10156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Century Gothic" panose="020B0502020202020204" pitchFamily="34" charset="0"/>
              </a:rPr>
              <a:t>a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3A62E4F2-D075-47A2-975E-C721B18F3AB9}"/>
              </a:ext>
            </a:extLst>
          </p:cNvPr>
          <p:cNvSpPr txBox="1"/>
          <p:nvPr/>
        </p:nvSpPr>
        <p:spPr>
          <a:xfrm>
            <a:off x="9818868" y="1915101"/>
            <a:ext cx="1149464" cy="10156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Century Gothic" panose="020B0502020202020204" pitchFamily="34" charset="0"/>
              </a:rPr>
              <a:t>d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C639CF43-0938-4698-BAD1-053D42CC4DAC}"/>
              </a:ext>
            </a:extLst>
          </p:cNvPr>
          <p:cNvSpPr txBox="1"/>
          <p:nvPr/>
        </p:nvSpPr>
        <p:spPr>
          <a:xfrm>
            <a:off x="7101351" y="1915101"/>
            <a:ext cx="1119196" cy="10156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Century Gothic" panose="020B0502020202020204" pitchFamily="34" charset="0"/>
              </a:rPr>
              <a:t>p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65B470A7-AEE2-430C-8AD1-DA4764456F64}"/>
              </a:ext>
            </a:extLst>
          </p:cNvPr>
          <p:cNvSpPr txBox="1"/>
          <p:nvPr/>
        </p:nvSpPr>
        <p:spPr>
          <a:xfrm>
            <a:off x="7069766" y="1911779"/>
            <a:ext cx="1149463" cy="10156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Century Gothic" panose="020B0502020202020204" pitchFamily="34" charset="0"/>
              </a:rPr>
              <a:t>s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AE6A8017-11EB-4976-86DE-C866CC4C0FDD}"/>
              </a:ext>
            </a:extLst>
          </p:cNvPr>
          <p:cNvSpPr txBox="1"/>
          <p:nvPr/>
        </p:nvSpPr>
        <p:spPr>
          <a:xfrm>
            <a:off x="7089010" y="1903713"/>
            <a:ext cx="1130219" cy="10156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Century Gothic" panose="020B0502020202020204" pitchFamily="34" charset="0"/>
              </a:rPr>
              <a:t>t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B1927E2-5498-42ED-829A-82BFF2B9F4B1}"/>
              </a:ext>
            </a:extLst>
          </p:cNvPr>
          <p:cNvSpPr txBox="1"/>
          <p:nvPr/>
        </p:nvSpPr>
        <p:spPr>
          <a:xfrm>
            <a:off x="9817550" y="1918423"/>
            <a:ext cx="1149463" cy="10156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Century Gothic" panose="020B0502020202020204" pitchFamily="34" charset="0"/>
              </a:rPr>
              <a:t>b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ACCB0F12-7528-489B-B4E0-D7CC2FB7C6DA}"/>
              </a:ext>
            </a:extLst>
          </p:cNvPr>
          <p:cNvSpPr txBox="1"/>
          <p:nvPr/>
        </p:nvSpPr>
        <p:spPr>
          <a:xfrm>
            <a:off x="7096663" y="1903712"/>
            <a:ext cx="1149464" cy="10156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Century Gothic" panose="020B0502020202020204" pitchFamily="34" charset="0"/>
              </a:rPr>
              <a:t>d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5730068B-3288-4D51-8242-3F53917C7E43}"/>
              </a:ext>
            </a:extLst>
          </p:cNvPr>
          <p:cNvSpPr txBox="1"/>
          <p:nvPr/>
        </p:nvSpPr>
        <p:spPr>
          <a:xfrm>
            <a:off x="7110059" y="1911779"/>
            <a:ext cx="1121960" cy="10156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Century Gothic" panose="020B0502020202020204" pitchFamily="34" charset="0"/>
              </a:rPr>
              <a:t>c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48B01945-FF07-48CD-A0D0-CF0665A4BAF8}"/>
              </a:ext>
            </a:extLst>
          </p:cNvPr>
          <p:cNvSpPr txBox="1"/>
          <p:nvPr/>
        </p:nvSpPr>
        <p:spPr>
          <a:xfrm>
            <a:off x="9829022" y="1903711"/>
            <a:ext cx="1119196" cy="10156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Century Gothic" panose="020B0502020202020204" pitchFamily="34" charset="0"/>
              </a:rPr>
              <a:t>p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3B669C55-11C5-4897-8D9B-609C8682E8FA}"/>
              </a:ext>
            </a:extLst>
          </p:cNvPr>
          <p:cNvSpPr txBox="1"/>
          <p:nvPr/>
        </p:nvSpPr>
        <p:spPr>
          <a:xfrm>
            <a:off x="7105111" y="1918422"/>
            <a:ext cx="1130219" cy="10156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Century Gothic" panose="020B0502020202020204" pitchFamily="34" charset="0"/>
              </a:rPr>
              <a:t>m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03894CB9-77C5-437B-826A-E16EA63E0718}"/>
              </a:ext>
            </a:extLst>
          </p:cNvPr>
          <p:cNvSpPr txBox="1"/>
          <p:nvPr/>
        </p:nvSpPr>
        <p:spPr>
          <a:xfrm>
            <a:off x="7117538" y="1902052"/>
            <a:ext cx="1135718" cy="10156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Century Gothic" panose="020B0502020202020204" pitchFamily="34" charset="0"/>
              </a:rPr>
              <a:t>g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6BA8A70B-8D30-4F29-8037-2DAD936B182E}"/>
              </a:ext>
            </a:extLst>
          </p:cNvPr>
          <p:cNvSpPr txBox="1"/>
          <p:nvPr/>
        </p:nvSpPr>
        <p:spPr>
          <a:xfrm>
            <a:off x="7137050" y="1887342"/>
            <a:ext cx="1130219" cy="10156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Century Gothic" panose="020B0502020202020204" pitchFamily="34" charset="0"/>
              </a:rPr>
              <a:t>t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AC2C13DB-DCD5-4FDB-A373-3268428546C1}"/>
              </a:ext>
            </a:extLst>
          </p:cNvPr>
          <p:cNvSpPr txBox="1"/>
          <p:nvPr/>
        </p:nvSpPr>
        <p:spPr>
          <a:xfrm>
            <a:off x="7100228" y="1885682"/>
            <a:ext cx="1149463" cy="10156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Century Gothic" panose="020B0502020202020204" pitchFamily="34" charset="0"/>
              </a:rPr>
              <a:t>l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21FB9FE4-8688-4CFE-95D3-9931CBDAA1A2}"/>
              </a:ext>
            </a:extLst>
          </p:cNvPr>
          <p:cNvSpPr txBox="1"/>
          <p:nvPr/>
        </p:nvSpPr>
        <p:spPr>
          <a:xfrm>
            <a:off x="9796081" y="1926549"/>
            <a:ext cx="1135718" cy="10156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Century Gothic" panose="020B0502020202020204" pitchFamily="34" charset="0"/>
              </a:rPr>
              <a:t>g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126A3618-18E9-41D2-995F-90D54BEE8CA7}"/>
              </a:ext>
            </a:extLst>
          </p:cNvPr>
          <p:cNvSpPr txBox="1"/>
          <p:nvPr/>
        </p:nvSpPr>
        <p:spPr>
          <a:xfrm>
            <a:off x="7102459" y="1891954"/>
            <a:ext cx="1130219" cy="10156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Century Gothic" panose="020B0502020202020204" pitchFamily="34" charset="0"/>
              </a:rPr>
              <a:t>t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F72F9955-4B56-49C1-A820-F1D17F98C392}"/>
              </a:ext>
            </a:extLst>
          </p:cNvPr>
          <p:cNvSpPr txBox="1"/>
          <p:nvPr/>
        </p:nvSpPr>
        <p:spPr>
          <a:xfrm>
            <a:off x="7097772" y="1882360"/>
            <a:ext cx="1149463" cy="10156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Century Gothic" panose="020B0502020202020204" pitchFamily="34" charset="0"/>
              </a:rPr>
              <a:t>s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BA033B10-3AF9-4792-8180-97B2F088AFEA}"/>
              </a:ext>
            </a:extLst>
          </p:cNvPr>
          <p:cNvSpPr txBox="1"/>
          <p:nvPr/>
        </p:nvSpPr>
        <p:spPr>
          <a:xfrm>
            <a:off x="9807986" y="1926549"/>
            <a:ext cx="1130219" cy="10156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Century Gothic" panose="020B0502020202020204" pitchFamily="34" charset="0"/>
              </a:rPr>
              <a:t>t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83B6931C-9A61-4A1E-9B2D-4BA8C2912C3E}"/>
              </a:ext>
            </a:extLst>
          </p:cNvPr>
          <p:cNvSpPr txBox="1"/>
          <p:nvPr/>
        </p:nvSpPr>
        <p:spPr>
          <a:xfrm>
            <a:off x="7092553" y="1882729"/>
            <a:ext cx="1106524" cy="10156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Century Gothic" panose="020B0502020202020204" pitchFamily="34" charset="0"/>
              </a:rPr>
              <a:t>h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52B185DD-AA21-44AC-B7B5-08FA934A6B94}"/>
              </a:ext>
            </a:extLst>
          </p:cNvPr>
          <p:cNvSpPr txBox="1"/>
          <p:nvPr/>
        </p:nvSpPr>
        <p:spPr>
          <a:xfrm>
            <a:off x="7073315" y="1861376"/>
            <a:ext cx="1149463" cy="10156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Century Gothic" panose="020B0502020202020204" pitchFamily="34" charset="0"/>
              </a:rPr>
              <a:t>b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A8B05341-B402-4D40-A476-FDFD1A9314F5}"/>
              </a:ext>
            </a:extLst>
          </p:cNvPr>
          <p:cNvSpPr txBox="1"/>
          <p:nvPr/>
        </p:nvSpPr>
        <p:spPr>
          <a:xfrm>
            <a:off x="7105111" y="1880698"/>
            <a:ext cx="1130219" cy="10156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Century Gothic" panose="020B0502020202020204" pitchFamily="34" charset="0"/>
              </a:rPr>
              <a:t>m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B8218FAC-3F32-43AD-ADF5-B836E96BC8C4}"/>
              </a:ext>
            </a:extLst>
          </p:cNvPr>
          <p:cNvSpPr txBox="1"/>
          <p:nvPr/>
        </p:nvSpPr>
        <p:spPr>
          <a:xfrm>
            <a:off x="7112894" y="1902051"/>
            <a:ext cx="1121960" cy="10156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Century Gothic" panose="020B0502020202020204" pitchFamily="34" charset="0"/>
              </a:rPr>
              <a:t>c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17F58046-3D79-40D5-A2C8-0A92ACB660BC}"/>
              </a:ext>
            </a:extLst>
          </p:cNvPr>
          <p:cNvSpPr txBox="1"/>
          <p:nvPr/>
        </p:nvSpPr>
        <p:spPr>
          <a:xfrm>
            <a:off x="58802" y="82070"/>
            <a:ext cx="1149463" cy="10156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Century Gothic" panose="020B0502020202020204" pitchFamily="34" charset="0"/>
              </a:rPr>
              <a:t>a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111D3864-EB87-481E-BB5C-D67CD29A10B2}"/>
              </a:ext>
            </a:extLst>
          </p:cNvPr>
          <p:cNvSpPr txBox="1"/>
          <p:nvPr/>
        </p:nvSpPr>
        <p:spPr>
          <a:xfrm>
            <a:off x="1332553" y="82069"/>
            <a:ext cx="1149463" cy="10156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Century Gothic" panose="020B0502020202020204" pitchFamily="34" charset="0"/>
              </a:rPr>
              <a:t>e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BE8C9399-F92F-45A2-821B-8FB15DC1B99B}"/>
              </a:ext>
            </a:extLst>
          </p:cNvPr>
          <p:cNvSpPr txBox="1"/>
          <p:nvPr/>
        </p:nvSpPr>
        <p:spPr>
          <a:xfrm>
            <a:off x="2624382" y="89626"/>
            <a:ext cx="1149464" cy="10156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Century Gothic" panose="020B0502020202020204" pitchFamily="34" charset="0"/>
              </a:rPr>
              <a:t>i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32F9C001-3154-4B62-9688-C056B96968FC}"/>
              </a:ext>
            </a:extLst>
          </p:cNvPr>
          <p:cNvSpPr txBox="1"/>
          <p:nvPr/>
        </p:nvSpPr>
        <p:spPr>
          <a:xfrm>
            <a:off x="3916212" y="89626"/>
            <a:ext cx="1149463" cy="10156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Century Gothic" panose="020B0502020202020204" pitchFamily="34" charset="0"/>
              </a:rPr>
              <a:t>o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C1B18BC2-8FB0-428D-AE05-86D2D2AD29A6}"/>
              </a:ext>
            </a:extLst>
          </p:cNvPr>
          <p:cNvSpPr txBox="1"/>
          <p:nvPr/>
        </p:nvSpPr>
        <p:spPr>
          <a:xfrm>
            <a:off x="5208041" y="89626"/>
            <a:ext cx="1143955" cy="10156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Century Gothic" panose="020B0502020202020204" pitchFamily="34" charset="0"/>
              </a:rPr>
              <a:t>u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ED63DF40-7F1C-4611-9FD6-608DB06EF9F4}"/>
              </a:ext>
            </a:extLst>
          </p:cNvPr>
          <p:cNvSpPr txBox="1"/>
          <p:nvPr/>
        </p:nvSpPr>
        <p:spPr>
          <a:xfrm>
            <a:off x="58802" y="1260189"/>
            <a:ext cx="1149463" cy="10156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Century Gothic" panose="020B0502020202020204" pitchFamily="34" charset="0"/>
              </a:rPr>
              <a:t>b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84F92D89-5C1C-48E9-8301-FAF5833822F3}"/>
              </a:ext>
            </a:extLst>
          </p:cNvPr>
          <p:cNvSpPr txBox="1"/>
          <p:nvPr/>
        </p:nvSpPr>
        <p:spPr>
          <a:xfrm>
            <a:off x="1332553" y="1260188"/>
            <a:ext cx="1149463" cy="10156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Century Gothic" panose="020B0502020202020204" pitchFamily="34" charset="0"/>
              </a:rPr>
              <a:t>c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114516A9-D489-47E7-8C76-702A665E4AF7}"/>
              </a:ext>
            </a:extLst>
          </p:cNvPr>
          <p:cNvSpPr txBox="1"/>
          <p:nvPr/>
        </p:nvSpPr>
        <p:spPr>
          <a:xfrm>
            <a:off x="2624382" y="1267745"/>
            <a:ext cx="1149464" cy="10156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Century Gothic" panose="020B0502020202020204" pitchFamily="34" charset="0"/>
              </a:rPr>
              <a:t>d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B7414BE0-8272-486A-826B-F275576ABBEF}"/>
              </a:ext>
            </a:extLst>
          </p:cNvPr>
          <p:cNvSpPr txBox="1"/>
          <p:nvPr/>
        </p:nvSpPr>
        <p:spPr>
          <a:xfrm>
            <a:off x="3916212" y="1267745"/>
            <a:ext cx="1149463" cy="10156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Century Gothic" panose="020B0502020202020204" pitchFamily="34" charset="0"/>
              </a:rPr>
              <a:t>f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13E14C5D-93AA-4320-9702-33C0925755D2}"/>
              </a:ext>
            </a:extLst>
          </p:cNvPr>
          <p:cNvSpPr txBox="1"/>
          <p:nvPr/>
        </p:nvSpPr>
        <p:spPr>
          <a:xfrm>
            <a:off x="5208041" y="1267745"/>
            <a:ext cx="1143955" cy="10156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Century Gothic" panose="020B0502020202020204" pitchFamily="34" charset="0"/>
              </a:rPr>
              <a:t>g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DCC9054A-B26B-4B65-B928-EA2F4CDE14C2}"/>
              </a:ext>
            </a:extLst>
          </p:cNvPr>
          <p:cNvSpPr txBox="1"/>
          <p:nvPr/>
        </p:nvSpPr>
        <p:spPr>
          <a:xfrm>
            <a:off x="58802" y="2426825"/>
            <a:ext cx="1149463" cy="10156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Century Gothic" panose="020B0502020202020204" pitchFamily="34" charset="0"/>
              </a:rPr>
              <a:t>h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0D8D0F31-CB64-4015-989D-84DD7086412E}"/>
              </a:ext>
            </a:extLst>
          </p:cNvPr>
          <p:cNvSpPr txBox="1"/>
          <p:nvPr/>
        </p:nvSpPr>
        <p:spPr>
          <a:xfrm>
            <a:off x="1332553" y="2426824"/>
            <a:ext cx="1149463" cy="10156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Century Gothic" panose="020B0502020202020204" pitchFamily="34" charset="0"/>
              </a:rPr>
              <a:t>j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C64C768D-6EA7-45EB-8B01-7460ED61DAB1}"/>
              </a:ext>
            </a:extLst>
          </p:cNvPr>
          <p:cNvSpPr txBox="1"/>
          <p:nvPr/>
        </p:nvSpPr>
        <p:spPr>
          <a:xfrm>
            <a:off x="2624382" y="2434381"/>
            <a:ext cx="1149464" cy="10156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Century Gothic" panose="020B0502020202020204" pitchFamily="34" charset="0"/>
              </a:rPr>
              <a:t>k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0BFD14B3-BBC5-43DB-A11C-3F19879B0AA5}"/>
              </a:ext>
            </a:extLst>
          </p:cNvPr>
          <p:cNvSpPr txBox="1"/>
          <p:nvPr/>
        </p:nvSpPr>
        <p:spPr>
          <a:xfrm>
            <a:off x="3916212" y="2434381"/>
            <a:ext cx="1149463" cy="10156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Century Gothic" panose="020B0502020202020204" pitchFamily="34" charset="0"/>
              </a:rPr>
              <a:t>l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6096BCAB-CF53-40CD-B0E9-D1E6864864A9}"/>
              </a:ext>
            </a:extLst>
          </p:cNvPr>
          <p:cNvSpPr txBox="1"/>
          <p:nvPr/>
        </p:nvSpPr>
        <p:spPr>
          <a:xfrm>
            <a:off x="5208041" y="2434381"/>
            <a:ext cx="1143955" cy="10156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Century Gothic" panose="020B0502020202020204" pitchFamily="34" charset="0"/>
              </a:rPr>
              <a:t>m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DCB1B0FD-980C-4B39-B963-9B08CFBC28FF}"/>
              </a:ext>
            </a:extLst>
          </p:cNvPr>
          <p:cNvSpPr txBox="1"/>
          <p:nvPr/>
        </p:nvSpPr>
        <p:spPr>
          <a:xfrm>
            <a:off x="58802" y="3593461"/>
            <a:ext cx="1149463" cy="10156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Century Gothic" panose="020B0502020202020204" pitchFamily="34" charset="0"/>
              </a:rPr>
              <a:t>n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E6F455BB-90EC-486B-8363-0D929A819CDE}"/>
              </a:ext>
            </a:extLst>
          </p:cNvPr>
          <p:cNvSpPr txBox="1"/>
          <p:nvPr/>
        </p:nvSpPr>
        <p:spPr>
          <a:xfrm>
            <a:off x="1332553" y="3593460"/>
            <a:ext cx="1149463" cy="10156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Century Gothic" panose="020B0502020202020204" pitchFamily="34" charset="0"/>
              </a:rPr>
              <a:t>p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BA5BEF9B-9055-42BC-BD5B-0049BE559B05}"/>
              </a:ext>
            </a:extLst>
          </p:cNvPr>
          <p:cNvSpPr txBox="1"/>
          <p:nvPr/>
        </p:nvSpPr>
        <p:spPr>
          <a:xfrm>
            <a:off x="2624382" y="3601017"/>
            <a:ext cx="1149464" cy="10156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Century Gothic" panose="020B0502020202020204" pitchFamily="34" charset="0"/>
              </a:rPr>
              <a:t>q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02A0269E-80CA-442A-88AB-40F3CC38AD53}"/>
              </a:ext>
            </a:extLst>
          </p:cNvPr>
          <p:cNvSpPr txBox="1"/>
          <p:nvPr/>
        </p:nvSpPr>
        <p:spPr>
          <a:xfrm>
            <a:off x="3916212" y="3601017"/>
            <a:ext cx="1149463" cy="10156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Century Gothic" panose="020B0502020202020204" pitchFamily="34" charset="0"/>
              </a:rPr>
              <a:t>r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C799A9A4-3645-4CA6-B56B-F977644CC088}"/>
              </a:ext>
            </a:extLst>
          </p:cNvPr>
          <p:cNvSpPr txBox="1"/>
          <p:nvPr/>
        </p:nvSpPr>
        <p:spPr>
          <a:xfrm>
            <a:off x="5208041" y="3601017"/>
            <a:ext cx="1143955" cy="10156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Century Gothic" panose="020B0502020202020204" pitchFamily="34" charset="0"/>
              </a:rPr>
              <a:t>s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0B112C64-EFB6-4153-9526-54FE748407DF}"/>
              </a:ext>
            </a:extLst>
          </p:cNvPr>
          <p:cNvSpPr txBox="1"/>
          <p:nvPr/>
        </p:nvSpPr>
        <p:spPr>
          <a:xfrm>
            <a:off x="58802" y="4760097"/>
            <a:ext cx="1149463" cy="10156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Century Gothic" panose="020B0502020202020204" pitchFamily="34" charset="0"/>
              </a:rPr>
              <a:t>t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793E4EB2-72E6-4456-8FCC-9736AB4EEF9A}"/>
              </a:ext>
            </a:extLst>
          </p:cNvPr>
          <p:cNvSpPr txBox="1"/>
          <p:nvPr/>
        </p:nvSpPr>
        <p:spPr>
          <a:xfrm>
            <a:off x="1332553" y="4760096"/>
            <a:ext cx="1149463" cy="10156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Century Gothic" panose="020B0502020202020204" pitchFamily="34" charset="0"/>
              </a:rPr>
              <a:t>v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F17E01F2-A2C0-4204-911E-3D71A113E6FA}"/>
              </a:ext>
            </a:extLst>
          </p:cNvPr>
          <p:cNvSpPr txBox="1"/>
          <p:nvPr/>
        </p:nvSpPr>
        <p:spPr>
          <a:xfrm>
            <a:off x="2624382" y="4767653"/>
            <a:ext cx="1149464" cy="10156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Century Gothic" panose="020B0502020202020204" pitchFamily="34" charset="0"/>
              </a:rPr>
              <a:t>w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98BD0A75-AC5F-4674-BA5F-9AA3CED610D3}"/>
              </a:ext>
            </a:extLst>
          </p:cNvPr>
          <p:cNvSpPr txBox="1"/>
          <p:nvPr/>
        </p:nvSpPr>
        <p:spPr>
          <a:xfrm>
            <a:off x="3916212" y="4767653"/>
            <a:ext cx="1149463" cy="10156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Century Gothic" panose="020B0502020202020204" pitchFamily="34" charset="0"/>
              </a:rPr>
              <a:t>x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28A88A87-E3D2-49EA-8355-3B2C31E9B2CD}"/>
              </a:ext>
            </a:extLst>
          </p:cNvPr>
          <p:cNvSpPr txBox="1"/>
          <p:nvPr/>
        </p:nvSpPr>
        <p:spPr>
          <a:xfrm>
            <a:off x="5208041" y="4767653"/>
            <a:ext cx="1143955" cy="10156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Century Gothic" panose="020B0502020202020204" pitchFamily="34" charset="0"/>
              </a:rPr>
              <a:t>y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3AC40AC2-D781-486C-9085-05C21D5A2222}"/>
              </a:ext>
            </a:extLst>
          </p:cNvPr>
          <p:cNvSpPr txBox="1"/>
          <p:nvPr/>
        </p:nvSpPr>
        <p:spPr>
          <a:xfrm>
            <a:off x="6494362" y="4767653"/>
            <a:ext cx="1143955" cy="10156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Century Gothic" panose="020B0502020202020204" pitchFamily="34" charset="0"/>
              </a:rPr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1501489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DFB60A9-02F0-4A9B-857C-A96201DA42B1}"/>
              </a:ext>
            </a:extLst>
          </p:cNvPr>
          <p:cNvSpPr/>
          <p:nvPr/>
        </p:nvSpPr>
        <p:spPr>
          <a:xfrm>
            <a:off x="1756384" y="4579951"/>
            <a:ext cx="5631232" cy="217468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76C6716-A05D-4B8D-9026-B239099A3692}"/>
              </a:ext>
            </a:extLst>
          </p:cNvPr>
          <p:cNvSpPr txBox="1"/>
          <p:nvPr/>
        </p:nvSpPr>
        <p:spPr>
          <a:xfrm>
            <a:off x="2536889" y="2771391"/>
            <a:ext cx="1149463" cy="10156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Century Gothic" panose="020B0502020202020204" pitchFamily="34" charset="0"/>
              </a:rPr>
              <a:t>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186C54A-80D7-46BE-8735-04FB93C6CD06}"/>
              </a:ext>
            </a:extLst>
          </p:cNvPr>
          <p:cNvSpPr txBox="1"/>
          <p:nvPr/>
        </p:nvSpPr>
        <p:spPr>
          <a:xfrm>
            <a:off x="3910781" y="2768070"/>
            <a:ext cx="1149463" cy="10156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Century Gothic" panose="020B0502020202020204" pitchFamily="34" charset="0"/>
              </a:rPr>
              <a:t>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A8D4CAA-AF76-40CF-8193-8380DC004DF7}"/>
              </a:ext>
            </a:extLst>
          </p:cNvPr>
          <p:cNvSpPr txBox="1"/>
          <p:nvPr/>
        </p:nvSpPr>
        <p:spPr>
          <a:xfrm>
            <a:off x="5284673" y="2768069"/>
            <a:ext cx="1149464" cy="10156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Century Gothic" panose="020B0502020202020204" pitchFamily="34" charset="0"/>
              </a:rPr>
              <a:t>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FA9FAC6-08C3-4F99-BC76-B2DB04F2DC12}"/>
              </a:ext>
            </a:extLst>
          </p:cNvPr>
          <p:cNvSpPr txBox="1"/>
          <p:nvPr/>
        </p:nvSpPr>
        <p:spPr>
          <a:xfrm>
            <a:off x="2567156" y="2768069"/>
            <a:ext cx="1119196" cy="10156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Century Gothic" panose="020B0502020202020204" pitchFamily="34" charset="0"/>
              </a:rPr>
              <a:t>p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4FDB969-99A7-4A7F-B408-910E2609F9F9}"/>
              </a:ext>
            </a:extLst>
          </p:cNvPr>
          <p:cNvSpPr txBox="1"/>
          <p:nvPr/>
        </p:nvSpPr>
        <p:spPr>
          <a:xfrm>
            <a:off x="2535571" y="2764747"/>
            <a:ext cx="1149463" cy="10156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Century Gothic" panose="020B0502020202020204" pitchFamily="34" charset="0"/>
              </a:rPr>
              <a:t>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7B485DA-EE04-425E-A704-AACD9463A3AA}"/>
              </a:ext>
            </a:extLst>
          </p:cNvPr>
          <p:cNvSpPr txBox="1"/>
          <p:nvPr/>
        </p:nvSpPr>
        <p:spPr>
          <a:xfrm>
            <a:off x="2554815" y="2756681"/>
            <a:ext cx="1130219" cy="10156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Century Gothic" panose="020B0502020202020204" pitchFamily="34" charset="0"/>
              </a:rPr>
              <a:t>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8C74287-6657-464F-85B9-91A5E4A3E042}"/>
              </a:ext>
            </a:extLst>
          </p:cNvPr>
          <p:cNvSpPr txBox="1"/>
          <p:nvPr/>
        </p:nvSpPr>
        <p:spPr>
          <a:xfrm>
            <a:off x="5283355" y="2771391"/>
            <a:ext cx="1149463" cy="10156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Century Gothic" panose="020B0502020202020204" pitchFamily="34" charset="0"/>
              </a:rPr>
              <a:t>b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8B677B5-429D-4178-BF8B-0F7499F1D460}"/>
              </a:ext>
            </a:extLst>
          </p:cNvPr>
          <p:cNvSpPr txBox="1"/>
          <p:nvPr/>
        </p:nvSpPr>
        <p:spPr>
          <a:xfrm>
            <a:off x="2562468" y="2756680"/>
            <a:ext cx="1149464" cy="10156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Century Gothic" panose="020B0502020202020204" pitchFamily="34" charset="0"/>
              </a:rPr>
              <a:t>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4B5B441-FA1E-4F7D-9889-FCD3FE109B1E}"/>
              </a:ext>
            </a:extLst>
          </p:cNvPr>
          <p:cNvSpPr txBox="1"/>
          <p:nvPr/>
        </p:nvSpPr>
        <p:spPr>
          <a:xfrm>
            <a:off x="2575864" y="2764747"/>
            <a:ext cx="1121960" cy="10156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Century Gothic" panose="020B0502020202020204" pitchFamily="34" charset="0"/>
              </a:rPr>
              <a:t>c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5E62E8D-DD30-47F4-9507-87079AF1704F}"/>
              </a:ext>
            </a:extLst>
          </p:cNvPr>
          <p:cNvSpPr txBox="1"/>
          <p:nvPr/>
        </p:nvSpPr>
        <p:spPr>
          <a:xfrm>
            <a:off x="5294827" y="2756679"/>
            <a:ext cx="1119196" cy="10156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Century Gothic" panose="020B0502020202020204" pitchFamily="34" charset="0"/>
              </a:rPr>
              <a:t>p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D750A4D-4AD2-4774-BE69-62B6C6277E21}"/>
              </a:ext>
            </a:extLst>
          </p:cNvPr>
          <p:cNvSpPr txBox="1"/>
          <p:nvPr/>
        </p:nvSpPr>
        <p:spPr>
          <a:xfrm>
            <a:off x="2570916" y="2771390"/>
            <a:ext cx="1130219" cy="10156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Century Gothic" panose="020B0502020202020204" pitchFamily="34" charset="0"/>
              </a:rPr>
              <a:t>m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D5FDBD5-9F62-4892-AA24-4B6E7D8B8685}"/>
              </a:ext>
            </a:extLst>
          </p:cNvPr>
          <p:cNvSpPr txBox="1"/>
          <p:nvPr/>
        </p:nvSpPr>
        <p:spPr>
          <a:xfrm>
            <a:off x="2583343" y="2755020"/>
            <a:ext cx="1135718" cy="10156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Century Gothic" panose="020B0502020202020204" pitchFamily="34" charset="0"/>
              </a:rPr>
              <a:t>g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84FFAE3-A748-464D-9420-11809F1BD7C1}"/>
              </a:ext>
            </a:extLst>
          </p:cNvPr>
          <p:cNvSpPr txBox="1"/>
          <p:nvPr/>
        </p:nvSpPr>
        <p:spPr>
          <a:xfrm>
            <a:off x="2602855" y="2740310"/>
            <a:ext cx="1130219" cy="10156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Century Gothic" panose="020B0502020202020204" pitchFamily="34" charset="0"/>
              </a:rPr>
              <a:t>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CD853A1-AE9D-4896-98ED-86B6A0D093C8}"/>
              </a:ext>
            </a:extLst>
          </p:cNvPr>
          <p:cNvSpPr txBox="1"/>
          <p:nvPr/>
        </p:nvSpPr>
        <p:spPr>
          <a:xfrm>
            <a:off x="2566033" y="2738650"/>
            <a:ext cx="1149463" cy="10156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Century Gothic" panose="020B0502020202020204" pitchFamily="34" charset="0"/>
              </a:rPr>
              <a:t>l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06AF77B-42A3-4321-89CE-0F95B9CC29C7}"/>
              </a:ext>
            </a:extLst>
          </p:cNvPr>
          <p:cNvSpPr txBox="1"/>
          <p:nvPr/>
        </p:nvSpPr>
        <p:spPr>
          <a:xfrm>
            <a:off x="5261886" y="2779517"/>
            <a:ext cx="1135718" cy="10156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Century Gothic" panose="020B0502020202020204" pitchFamily="34" charset="0"/>
              </a:rPr>
              <a:t>g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8EAECC5-C4D8-4B35-91FD-C294155D9E26}"/>
              </a:ext>
            </a:extLst>
          </p:cNvPr>
          <p:cNvSpPr txBox="1"/>
          <p:nvPr/>
        </p:nvSpPr>
        <p:spPr>
          <a:xfrm>
            <a:off x="2568264" y="2744922"/>
            <a:ext cx="1130219" cy="10156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Century Gothic" panose="020B0502020202020204" pitchFamily="34" charset="0"/>
              </a:rPr>
              <a:t>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D632572-3D95-4CB8-910B-34DC0F09E562}"/>
              </a:ext>
            </a:extLst>
          </p:cNvPr>
          <p:cNvSpPr txBox="1"/>
          <p:nvPr/>
        </p:nvSpPr>
        <p:spPr>
          <a:xfrm>
            <a:off x="2563577" y="2735328"/>
            <a:ext cx="1149463" cy="10156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Century Gothic" panose="020B0502020202020204" pitchFamily="34" charset="0"/>
              </a:rPr>
              <a:t>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365583C-80D1-474D-9538-2F79FB0C836D}"/>
              </a:ext>
            </a:extLst>
          </p:cNvPr>
          <p:cNvSpPr txBox="1"/>
          <p:nvPr/>
        </p:nvSpPr>
        <p:spPr>
          <a:xfrm>
            <a:off x="5273791" y="2779517"/>
            <a:ext cx="1130219" cy="10156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Century Gothic" panose="020B0502020202020204" pitchFamily="34" charset="0"/>
              </a:rPr>
              <a:t>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B73EFC9-A1F7-4D43-9486-A7235CE6EE0C}"/>
              </a:ext>
            </a:extLst>
          </p:cNvPr>
          <p:cNvSpPr txBox="1"/>
          <p:nvPr/>
        </p:nvSpPr>
        <p:spPr>
          <a:xfrm>
            <a:off x="2558358" y="2735697"/>
            <a:ext cx="1106524" cy="10156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Century Gothic" panose="020B0502020202020204" pitchFamily="34" charset="0"/>
              </a:rPr>
              <a:t>h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C70BB58-04A0-40A5-A970-0C2AABD8B232}"/>
              </a:ext>
            </a:extLst>
          </p:cNvPr>
          <p:cNvSpPr txBox="1"/>
          <p:nvPr/>
        </p:nvSpPr>
        <p:spPr>
          <a:xfrm>
            <a:off x="2539120" y="2714344"/>
            <a:ext cx="1149463" cy="10156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Century Gothic" panose="020B0502020202020204" pitchFamily="34" charset="0"/>
              </a:rPr>
              <a:t>b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862F476-7638-4868-96E2-91DAF99A2E07}"/>
              </a:ext>
            </a:extLst>
          </p:cNvPr>
          <p:cNvSpPr txBox="1"/>
          <p:nvPr/>
        </p:nvSpPr>
        <p:spPr>
          <a:xfrm>
            <a:off x="2570916" y="2733666"/>
            <a:ext cx="1130219" cy="10156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Century Gothic" panose="020B0502020202020204" pitchFamily="34" charset="0"/>
              </a:rPr>
              <a:t>m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634094B-22A1-4457-9D39-08EC8BDA8960}"/>
              </a:ext>
            </a:extLst>
          </p:cNvPr>
          <p:cNvSpPr txBox="1"/>
          <p:nvPr/>
        </p:nvSpPr>
        <p:spPr>
          <a:xfrm>
            <a:off x="2578699" y="2755019"/>
            <a:ext cx="1121960" cy="10156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Century Gothic" panose="020B0502020202020204" pitchFamily="34" charset="0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6132645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BC03A-7F48-4400-B72A-8689FEA61FD2}"/>
              </a:ext>
            </a:extLst>
          </p:cNvPr>
          <p:cNvSpPr txBox="1">
            <a:spLocks/>
          </p:cNvSpPr>
          <p:nvPr/>
        </p:nvSpPr>
        <p:spPr>
          <a:xfrm>
            <a:off x="0" y="2278987"/>
            <a:ext cx="91440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Additional Grapheme Tiles</a:t>
            </a:r>
          </a:p>
        </p:txBody>
      </p:sp>
    </p:spTree>
    <p:extLst>
      <p:ext uri="{BB962C8B-B14F-4D97-AF65-F5344CB8AC3E}">
        <p14:creationId xmlns:p14="http://schemas.microsoft.com/office/powerpoint/2010/main" val="3579329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48764F6C-CCD1-4C09-8D05-E1856D398AB1}"/>
              </a:ext>
            </a:extLst>
          </p:cNvPr>
          <p:cNvGrpSpPr/>
          <p:nvPr/>
        </p:nvGrpSpPr>
        <p:grpSpPr>
          <a:xfrm>
            <a:off x="146884" y="136192"/>
            <a:ext cx="1005839" cy="890279"/>
            <a:chOff x="146884" y="136192"/>
            <a:chExt cx="1005839" cy="890279"/>
          </a:xfrm>
        </p:grpSpPr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88EC53FF-C300-43D1-9AEA-FA6D24B1B817}"/>
                </a:ext>
              </a:extLst>
            </p:cNvPr>
            <p:cNvSpPr txBox="1"/>
            <p:nvPr/>
          </p:nvSpPr>
          <p:spPr>
            <a:xfrm>
              <a:off x="249295" y="164697"/>
              <a:ext cx="852382" cy="86177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5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54B63E57-8AA9-45C3-AA90-54FD9A8CB845}"/>
                </a:ext>
              </a:extLst>
            </p:cNvPr>
            <p:cNvSpPr txBox="1"/>
            <p:nvPr/>
          </p:nvSpPr>
          <p:spPr>
            <a:xfrm>
              <a:off x="146884" y="136192"/>
              <a:ext cx="1005839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000" b="1" dirty="0" err="1">
                  <a:latin typeface="Century Gothic" panose="020B0502020202020204" pitchFamily="34" charset="0"/>
                </a:rPr>
                <a:t>ch</a:t>
              </a:r>
              <a:endParaRPr lang="en-US" sz="5000" b="1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1DE1678A-0981-4357-A5E1-23B840D27DA0}"/>
              </a:ext>
            </a:extLst>
          </p:cNvPr>
          <p:cNvGrpSpPr/>
          <p:nvPr/>
        </p:nvGrpSpPr>
        <p:grpSpPr>
          <a:xfrm>
            <a:off x="1176789" y="136191"/>
            <a:ext cx="981773" cy="883916"/>
            <a:chOff x="1176789" y="136191"/>
            <a:chExt cx="981773" cy="883916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3C116761-E248-4B7B-A44B-ECC5888288EB}"/>
                </a:ext>
              </a:extLst>
            </p:cNvPr>
            <p:cNvSpPr txBox="1"/>
            <p:nvPr/>
          </p:nvSpPr>
          <p:spPr>
            <a:xfrm>
              <a:off x="1243826" y="158333"/>
              <a:ext cx="852382" cy="86177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5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CE538EBF-EBEA-4BED-AE82-EC18DE54DB5D}"/>
                </a:ext>
              </a:extLst>
            </p:cNvPr>
            <p:cNvSpPr txBox="1"/>
            <p:nvPr/>
          </p:nvSpPr>
          <p:spPr>
            <a:xfrm>
              <a:off x="1176789" y="136191"/>
              <a:ext cx="981773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000" b="1" dirty="0" err="1">
                  <a:latin typeface="Century Gothic" panose="020B0502020202020204" pitchFamily="34" charset="0"/>
                </a:rPr>
                <a:t>sh</a:t>
              </a:r>
              <a:endParaRPr lang="en-US" sz="5000" b="1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7B6F1093-791D-4F00-A1CB-42C3DAC7BC5F}"/>
              </a:ext>
            </a:extLst>
          </p:cNvPr>
          <p:cNvGrpSpPr/>
          <p:nvPr/>
        </p:nvGrpSpPr>
        <p:grpSpPr>
          <a:xfrm>
            <a:off x="2170594" y="136192"/>
            <a:ext cx="1005839" cy="892413"/>
            <a:chOff x="2170594" y="136192"/>
            <a:chExt cx="1005839" cy="892413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A3200635-BD1E-4C0D-988F-549CA852BE06}"/>
                </a:ext>
              </a:extLst>
            </p:cNvPr>
            <p:cNvSpPr txBox="1"/>
            <p:nvPr/>
          </p:nvSpPr>
          <p:spPr>
            <a:xfrm>
              <a:off x="2215253" y="166831"/>
              <a:ext cx="875433" cy="86177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5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56725426-C137-41E1-A4AC-E9C8B6F0B034}"/>
                </a:ext>
              </a:extLst>
            </p:cNvPr>
            <p:cNvSpPr txBox="1"/>
            <p:nvPr/>
          </p:nvSpPr>
          <p:spPr>
            <a:xfrm>
              <a:off x="2170594" y="136192"/>
              <a:ext cx="1005839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000" b="1" dirty="0" err="1">
                  <a:latin typeface="Century Gothic" panose="020B0502020202020204" pitchFamily="34" charset="0"/>
                </a:rPr>
                <a:t>th</a:t>
              </a:r>
              <a:endParaRPr lang="en-US" sz="5000" b="1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D2EA3D05-CC5E-4E68-8062-FEADE7BC9CE8}"/>
              </a:ext>
            </a:extLst>
          </p:cNvPr>
          <p:cNvGrpSpPr/>
          <p:nvPr/>
        </p:nvGrpSpPr>
        <p:grpSpPr>
          <a:xfrm>
            <a:off x="4073208" y="136191"/>
            <a:ext cx="1034587" cy="892414"/>
            <a:chOff x="4073208" y="136191"/>
            <a:chExt cx="1034587" cy="892414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54D5FC5B-6AFF-4007-8A1D-F85AC6E52115}"/>
                </a:ext>
              </a:extLst>
            </p:cNvPr>
            <p:cNvSpPr txBox="1"/>
            <p:nvPr/>
          </p:nvSpPr>
          <p:spPr>
            <a:xfrm>
              <a:off x="4158766" y="166831"/>
              <a:ext cx="875433" cy="86177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5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EB22D791-97D1-4C8C-8658-89AA291F981D}"/>
                </a:ext>
              </a:extLst>
            </p:cNvPr>
            <p:cNvSpPr txBox="1"/>
            <p:nvPr/>
          </p:nvSpPr>
          <p:spPr>
            <a:xfrm>
              <a:off x="4073208" y="136191"/>
              <a:ext cx="1034587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000" b="1" dirty="0" err="1">
                  <a:latin typeface="Century Gothic" panose="020B0502020202020204" pitchFamily="34" charset="0"/>
                </a:rPr>
                <a:t>ph</a:t>
              </a:r>
              <a:endParaRPr lang="en-US" sz="5000" b="1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CE2609A2-57F2-4949-8E38-43FCA36001CB}"/>
              </a:ext>
            </a:extLst>
          </p:cNvPr>
          <p:cNvGrpSpPr/>
          <p:nvPr/>
        </p:nvGrpSpPr>
        <p:grpSpPr>
          <a:xfrm>
            <a:off x="3077564" y="158333"/>
            <a:ext cx="1086094" cy="861774"/>
            <a:chOff x="3077564" y="158333"/>
            <a:chExt cx="1086094" cy="861774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87895818-A486-4456-A1DD-82FFD5152154}"/>
                </a:ext>
              </a:extLst>
            </p:cNvPr>
            <p:cNvSpPr txBox="1"/>
            <p:nvPr/>
          </p:nvSpPr>
          <p:spPr>
            <a:xfrm>
              <a:off x="3190975" y="158333"/>
              <a:ext cx="852380" cy="86177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5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949AD0B2-149B-4A70-A262-38221649D0A0}"/>
                </a:ext>
              </a:extLst>
            </p:cNvPr>
            <p:cNvSpPr txBox="1"/>
            <p:nvPr/>
          </p:nvSpPr>
          <p:spPr>
            <a:xfrm>
              <a:off x="3077564" y="215601"/>
              <a:ext cx="1086094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b="1" dirty="0" err="1">
                  <a:latin typeface="Century Gothic" panose="020B0502020202020204" pitchFamily="34" charset="0"/>
                </a:rPr>
                <a:t>wh</a:t>
              </a:r>
              <a:endParaRPr lang="en-US" sz="4400" b="1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E02D38BC-A12A-4057-8321-ADFB0F59167E}"/>
              </a:ext>
            </a:extLst>
          </p:cNvPr>
          <p:cNvGrpSpPr/>
          <p:nvPr/>
        </p:nvGrpSpPr>
        <p:grpSpPr>
          <a:xfrm>
            <a:off x="5050113" y="119906"/>
            <a:ext cx="1037519" cy="908699"/>
            <a:chOff x="5050113" y="119906"/>
            <a:chExt cx="1037519" cy="908699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95EA3B41-1FA2-4BEE-B57D-2FB778A02EA7}"/>
                </a:ext>
              </a:extLst>
            </p:cNvPr>
            <p:cNvSpPr txBox="1"/>
            <p:nvPr/>
          </p:nvSpPr>
          <p:spPr>
            <a:xfrm>
              <a:off x="5156192" y="166831"/>
              <a:ext cx="864965" cy="86177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5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3A829722-0922-4C5F-B1CB-ACE69E9DCA02}"/>
                </a:ext>
              </a:extLst>
            </p:cNvPr>
            <p:cNvSpPr txBox="1"/>
            <p:nvPr/>
          </p:nvSpPr>
          <p:spPr>
            <a:xfrm>
              <a:off x="5050113" y="119906"/>
              <a:ext cx="1037519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000" b="1" dirty="0" err="1">
                  <a:latin typeface="Century Gothic" panose="020B0502020202020204" pitchFamily="34" charset="0"/>
                </a:rPr>
                <a:t>kn</a:t>
              </a:r>
              <a:endParaRPr lang="en-US" sz="5000" b="1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0AF92ECB-5BB7-43DE-BE9F-537CBE7753F7}"/>
              </a:ext>
            </a:extLst>
          </p:cNvPr>
          <p:cNvGrpSpPr/>
          <p:nvPr/>
        </p:nvGrpSpPr>
        <p:grpSpPr>
          <a:xfrm>
            <a:off x="6066533" y="122868"/>
            <a:ext cx="1005839" cy="905737"/>
            <a:chOff x="6066533" y="122868"/>
            <a:chExt cx="1005839" cy="905737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9F103E72-BB00-4BB4-8651-C2B94460A14C}"/>
                </a:ext>
              </a:extLst>
            </p:cNvPr>
            <p:cNvSpPr txBox="1"/>
            <p:nvPr/>
          </p:nvSpPr>
          <p:spPr>
            <a:xfrm>
              <a:off x="6139247" y="166831"/>
              <a:ext cx="852382" cy="86177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5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DCF865D9-FB5C-446A-80DD-C1B517E30DCC}"/>
                </a:ext>
              </a:extLst>
            </p:cNvPr>
            <p:cNvSpPr txBox="1"/>
            <p:nvPr/>
          </p:nvSpPr>
          <p:spPr>
            <a:xfrm>
              <a:off x="6066533" y="122868"/>
              <a:ext cx="1005839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000" b="1" dirty="0" err="1">
                  <a:latin typeface="Century Gothic" panose="020B0502020202020204" pitchFamily="34" charset="0"/>
                </a:rPr>
                <a:t>wr</a:t>
              </a:r>
              <a:endParaRPr lang="en-US" sz="5000" b="1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7B65F35-9D49-4998-94F6-124580F5E6B9}"/>
              </a:ext>
            </a:extLst>
          </p:cNvPr>
          <p:cNvGrpSpPr/>
          <p:nvPr/>
        </p:nvGrpSpPr>
        <p:grpSpPr>
          <a:xfrm>
            <a:off x="7048291" y="124324"/>
            <a:ext cx="1005839" cy="912779"/>
            <a:chOff x="7048291" y="124324"/>
            <a:chExt cx="1005839" cy="912779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9A3EFACF-5113-4A53-B69D-4DF90140A1F5}"/>
                </a:ext>
              </a:extLst>
            </p:cNvPr>
            <p:cNvSpPr txBox="1"/>
            <p:nvPr/>
          </p:nvSpPr>
          <p:spPr>
            <a:xfrm>
              <a:off x="7110674" y="175329"/>
              <a:ext cx="875433" cy="86177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5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2A7BFF4A-7C39-4342-A085-B34623F7ECCF}"/>
                </a:ext>
              </a:extLst>
            </p:cNvPr>
            <p:cNvSpPr txBox="1"/>
            <p:nvPr/>
          </p:nvSpPr>
          <p:spPr>
            <a:xfrm>
              <a:off x="7048291" y="124324"/>
              <a:ext cx="1005839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000" b="1" dirty="0">
                  <a:latin typeface="Century Gothic" panose="020B0502020202020204" pitchFamily="34" charset="0"/>
                </a:rPr>
                <a:t>ck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6AF72B8B-CFE5-41D9-A303-1E9FA342EE78}"/>
              </a:ext>
            </a:extLst>
          </p:cNvPr>
          <p:cNvGrpSpPr/>
          <p:nvPr/>
        </p:nvGrpSpPr>
        <p:grpSpPr>
          <a:xfrm>
            <a:off x="8002416" y="121362"/>
            <a:ext cx="1037519" cy="907243"/>
            <a:chOff x="8002416" y="121362"/>
            <a:chExt cx="1037519" cy="907243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7CB3A1B5-4278-489E-9295-6EBB63D07F98}"/>
                </a:ext>
              </a:extLst>
            </p:cNvPr>
            <p:cNvSpPr txBox="1"/>
            <p:nvPr/>
          </p:nvSpPr>
          <p:spPr>
            <a:xfrm>
              <a:off x="8086396" y="166831"/>
              <a:ext cx="852380" cy="86177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5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FD04C197-6A54-4CFD-B069-B6B6F06B7AA1}"/>
                </a:ext>
              </a:extLst>
            </p:cNvPr>
            <p:cNvSpPr txBox="1"/>
            <p:nvPr/>
          </p:nvSpPr>
          <p:spPr>
            <a:xfrm>
              <a:off x="8002416" y="121362"/>
              <a:ext cx="1037519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000" b="1" dirty="0" err="1">
                  <a:latin typeface="Century Gothic" panose="020B0502020202020204" pitchFamily="34" charset="0"/>
                </a:rPr>
                <a:t>gn</a:t>
              </a:r>
              <a:endParaRPr lang="en-US" sz="5000" b="1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A2BAED2-013D-4787-8E37-883D60B8052B}"/>
              </a:ext>
            </a:extLst>
          </p:cNvPr>
          <p:cNvGrpSpPr/>
          <p:nvPr/>
        </p:nvGrpSpPr>
        <p:grpSpPr>
          <a:xfrm>
            <a:off x="1166136" y="1135056"/>
            <a:ext cx="1005839" cy="861774"/>
            <a:chOff x="1166136" y="1135056"/>
            <a:chExt cx="1005839" cy="861774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8AFA55EA-8B5D-47DC-A164-FCDF41CB6200}"/>
                </a:ext>
              </a:extLst>
            </p:cNvPr>
            <p:cNvSpPr txBox="1"/>
            <p:nvPr/>
          </p:nvSpPr>
          <p:spPr>
            <a:xfrm>
              <a:off x="1234223" y="1135056"/>
              <a:ext cx="864965" cy="86177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5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9934EB3E-2129-4B1C-B876-049AB8D3F2F6}"/>
                </a:ext>
              </a:extLst>
            </p:cNvPr>
            <p:cNvSpPr txBox="1"/>
            <p:nvPr/>
          </p:nvSpPr>
          <p:spPr>
            <a:xfrm>
              <a:off x="1166136" y="1135056"/>
              <a:ext cx="1005839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000" b="1" dirty="0">
                  <a:latin typeface="Century Gothic" panose="020B0502020202020204" pitchFamily="34" charset="0"/>
                </a:rPr>
                <a:t>ng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8F9370BE-7165-4EB9-93BB-367207D6B6A0}"/>
              </a:ext>
            </a:extLst>
          </p:cNvPr>
          <p:cNvGrpSpPr/>
          <p:nvPr/>
        </p:nvGrpSpPr>
        <p:grpSpPr>
          <a:xfrm>
            <a:off x="2090796" y="1120345"/>
            <a:ext cx="1086094" cy="881907"/>
            <a:chOff x="2090796" y="1120345"/>
            <a:chExt cx="1086094" cy="881907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236F628B-7BE5-41B8-90BB-6B1E5E6C25AE}"/>
                </a:ext>
              </a:extLst>
            </p:cNvPr>
            <p:cNvSpPr txBox="1"/>
            <p:nvPr/>
          </p:nvSpPr>
          <p:spPr>
            <a:xfrm>
              <a:off x="2209765" y="1140478"/>
              <a:ext cx="864965" cy="86177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5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400224CA-A751-4693-8CF2-96060FB8F06D}"/>
                </a:ext>
              </a:extLst>
            </p:cNvPr>
            <p:cNvSpPr txBox="1"/>
            <p:nvPr/>
          </p:nvSpPr>
          <p:spPr>
            <a:xfrm>
              <a:off x="2090796" y="1120345"/>
              <a:ext cx="1086094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000" b="1" dirty="0" err="1">
                  <a:latin typeface="Century Gothic" panose="020B0502020202020204" pitchFamily="34" charset="0"/>
                </a:rPr>
                <a:t>nk</a:t>
              </a:r>
              <a:endParaRPr lang="en-US" sz="5000" b="1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BF9537C-2E55-4034-A9E9-88EC34B6E0D6}"/>
              </a:ext>
            </a:extLst>
          </p:cNvPr>
          <p:cNvGrpSpPr/>
          <p:nvPr/>
        </p:nvGrpSpPr>
        <p:grpSpPr>
          <a:xfrm>
            <a:off x="97017" y="1135056"/>
            <a:ext cx="1192793" cy="861774"/>
            <a:chOff x="97017" y="1135056"/>
            <a:chExt cx="1192793" cy="861774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A2514FE5-0F23-4EA5-88C7-980E56C2DB04}"/>
                </a:ext>
              </a:extLst>
            </p:cNvPr>
            <p:cNvSpPr txBox="1"/>
            <p:nvPr/>
          </p:nvSpPr>
          <p:spPr>
            <a:xfrm>
              <a:off x="253543" y="1135056"/>
              <a:ext cx="860777" cy="86177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5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BFC67794-5493-48B5-9109-D6302F7D1780}"/>
                </a:ext>
              </a:extLst>
            </p:cNvPr>
            <p:cNvSpPr txBox="1"/>
            <p:nvPr/>
          </p:nvSpPr>
          <p:spPr>
            <a:xfrm>
              <a:off x="97017" y="1223015"/>
              <a:ext cx="1192793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200" b="1" dirty="0">
                  <a:latin typeface="Century Gothic" panose="020B0502020202020204" pitchFamily="34" charset="0"/>
                </a:rPr>
                <a:t>mb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E8833407-624C-46D8-9B38-43F81BC0A4CF}"/>
              </a:ext>
            </a:extLst>
          </p:cNvPr>
          <p:cNvGrpSpPr/>
          <p:nvPr/>
        </p:nvGrpSpPr>
        <p:grpSpPr>
          <a:xfrm>
            <a:off x="3146479" y="1116512"/>
            <a:ext cx="1005839" cy="888237"/>
            <a:chOff x="3146479" y="1116512"/>
            <a:chExt cx="1005839" cy="888237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57530982-5A5D-434B-B901-2C0A3182B12B}"/>
                </a:ext>
              </a:extLst>
            </p:cNvPr>
            <p:cNvSpPr txBox="1"/>
            <p:nvPr/>
          </p:nvSpPr>
          <p:spPr>
            <a:xfrm>
              <a:off x="3185307" y="1142975"/>
              <a:ext cx="875433" cy="86177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5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ABB04C3D-B419-4970-A5BB-C646D84E2F28}"/>
                </a:ext>
              </a:extLst>
            </p:cNvPr>
            <p:cNvSpPr txBox="1"/>
            <p:nvPr/>
          </p:nvSpPr>
          <p:spPr>
            <a:xfrm>
              <a:off x="3146479" y="1116512"/>
              <a:ext cx="1005839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000" b="1" dirty="0" err="1">
                  <a:latin typeface="Century Gothic" panose="020B0502020202020204" pitchFamily="34" charset="0"/>
                </a:rPr>
                <a:t>ar</a:t>
              </a:r>
              <a:endParaRPr lang="en-US" sz="5000" b="1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53C6B602-8083-4059-AE33-640BA91FCA92}"/>
              </a:ext>
            </a:extLst>
          </p:cNvPr>
          <p:cNvGrpSpPr/>
          <p:nvPr/>
        </p:nvGrpSpPr>
        <p:grpSpPr>
          <a:xfrm>
            <a:off x="4088520" y="1116511"/>
            <a:ext cx="1005839" cy="885741"/>
            <a:chOff x="4088520" y="1116511"/>
            <a:chExt cx="1005839" cy="885741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E2107D9A-E734-4302-9377-986D8E8CFECA}"/>
                </a:ext>
              </a:extLst>
            </p:cNvPr>
            <p:cNvSpPr txBox="1"/>
            <p:nvPr/>
          </p:nvSpPr>
          <p:spPr>
            <a:xfrm>
              <a:off x="4170175" y="1140478"/>
              <a:ext cx="864958" cy="861774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endParaRPr lang="en-US" sz="5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633E45B8-C052-4C60-BE39-20BACD56031E}"/>
                </a:ext>
              </a:extLst>
            </p:cNvPr>
            <p:cNvSpPr txBox="1"/>
            <p:nvPr/>
          </p:nvSpPr>
          <p:spPr>
            <a:xfrm>
              <a:off x="4088520" y="1116511"/>
              <a:ext cx="1005839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000" b="1" dirty="0" err="1">
                  <a:latin typeface="Century Gothic" panose="020B0502020202020204" pitchFamily="34" charset="0"/>
                </a:rPr>
                <a:t>er</a:t>
              </a:r>
              <a:endParaRPr lang="en-US" sz="5000" b="1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6D01BCD7-AF7C-47C7-B64A-51E334EE64F1}"/>
              </a:ext>
            </a:extLst>
          </p:cNvPr>
          <p:cNvGrpSpPr/>
          <p:nvPr/>
        </p:nvGrpSpPr>
        <p:grpSpPr>
          <a:xfrm>
            <a:off x="5115625" y="1116512"/>
            <a:ext cx="1005839" cy="888816"/>
            <a:chOff x="5115625" y="1116512"/>
            <a:chExt cx="1005839" cy="888816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869E68E6-84BB-4CCC-B646-97000A5AC582}"/>
                </a:ext>
              </a:extLst>
            </p:cNvPr>
            <p:cNvSpPr txBox="1"/>
            <p:nvPr/>
          </p:nvSpPr>
          <p:spPr>
            <a:xfrm>
              <a:off x="5148964" y="1143554"/>
              <a:ext cx="860777" cy="86177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5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309D8084-4986-4265-8F20-43C8E6399A6A}"/>
                </a:ext>
              </a:extLst>
            </p:cNvPr>
            <p:cNvSpPr txBox="1"/>
            <p:nvPr/>
          </p:nvSpPr>
          <p:spPr>
            <a:xfrm>
              <a:off x="5115625" y="1116512"/>
              <a:ext cx="1005839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000" b="1" dirty="0" err="1">
                  <a:latin typeface="Century Gothic" panose="020B0502020202020204" pitchFamily="34" charset="0"/>
                </a:rPr>
                <a:t>ir</a:t>
              </a:r>
              <a:endParaRPr lang="en-US" sz="5000" b="1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08E8E8C-5487-4E51-87CE-854FA8D9E175}"/>
              </a:ext>
            </a:extLst>
          </p:cNvPr>
          <p:cNvGrpSpPr/>
          <p:nvPr/>
        </p:nvGrpSpPr>
        <p:grpSpPr>
          <a:xfrm>
            <a:off x="6068300" y="1116511"/>
            <a:ext cx="1005839" cy="888817"/>
            <a:chOff x="6068300" y="1116511"/>
            <a:chExt cx="1005839" cy="888817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8E4C1C13-AA76-4A64-8992-E95C0843360D}"/>
                </a:ext>
              </a:extLst>
            </p:cNvPr>
            <p:cNvSpPr txBox="1"/>
            <p:nvPr/>
          </p:nvSpPr>
          <p:spPr>
            <a:xfrm>
              <a:off x="6129644" y="1143554"/>
              <a:ext cx="864965" cy="86177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5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A218DF91-5940-47EC-AB60-460FA2FC41CC}"/>
                </a:ext>
              </a:extLst>
            </p:cNvPr>
            <p:cNvSpPr txBox="1"/>
            <p:nvPr/>
          </p:nvSpPr>
          <p:spPr>
            <a:xfrm>
              <a:off x="6068300" y="1116511"/>
              <a:ext cx="1005839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000" b="1" dirty="0">
                  <a:latin typeface="Century Gothic" panose="020B0502020202020204" pitchFamily="34" charset="0"/>
                </a:rPr>
                <a:t>or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3631B0EA-DA37-424D-8EFA-B23E504C7EFF}"/>
              </a:ext>
            </a:extLst>
          </p:cNvPr>
          <p:cNvGrpSpPr/>
          <p:nvPr/>
        </p:nvGrpSpPr>
        <p:grpSpPr>
          <a:xfrm>
            <a:off x="7036429" y="1116512"/>
            <a:ext cx="1001018" cy="894238"/>
            <a:chOff x="7036429" y="1116512"/>
            <a:chExt cx="1001018" cy="894238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1FC0FFCC-7F9B-4A7F-AD22-1DC8480D6A25}"/>
                </a:ext>
              </a:extLst>
            </p:cNvPr>
            <p:cNvSpPr txBox="1"/>
            <p:nvPr/>
          </p:nvSpPr>
          <p:spPr>
            <a:xfrm>
              <a:off x="7105186" y="1148976"/>
              <a:ext cx="864965" cy="86177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5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id="{1E5F91EA-18AE-4702-82EA-768460212F72}"/>
                </a:ext>
              </a:extLst>
            </p:cNvPr>
            <p:cNvSpPr txBox="1"/>
            <p:nvPr/>
          </p:nvSpPr>
          <p:spPr>
            <a:xfrm>
              <a:off x="7036429" y="1116512"/>
              <a:ext cx="1001018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000" b="1" dirty="0">
                  <a:latin typeface="Century Gothic" panose="020B0502020202020204" pitchFamily="34" charset="0"/>
                </a:rPr>
                <a:t>ur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C0E324E2-66E6-4885-80A1-2C96ACA0D0B9}"/>
              </a:ext>
            </a:extLst>
          </p:cNvPr>
          <p:cNvGrpSpPr/>
          <p:nvPr/>
        </p:nvGrpSpPr>
        <p:grpSpPr>
          <a:xfrm>
            <a:off x="8000364" y="1132744"/>
            <a:ext cx="1005839" cy="880503"/>
            <a:chOff x="8000364" y="1132744"/>
            <a:chExt cx="1005839" cy="880503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EEDEC805-7ED9-404C-A53A-A263A4CED649}"/>
                </a:ext>
              </a:extLst>
            </p:cNvPr>
            <p:cNvSpPr txBox="1"/>
            <p:nvPr/>
          </p:nvSpPr>
          <p:spPr>
            <a:xfrm>
              <a:off x="8080728" y="1151473"/>
              <a:ext cx="875433" cy="86177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5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id="{CF75AD03-8FB6-4A21-9F00-B482C8C7B4D8}"/>
                </a:ext>
              </a:extLst>
            </p:cNvPr>
            <p:cNvSpPr txBox="1"/>
            <p:nvPr/>
          </p:nvSpPr>
          <p:spPr>
            <a:xfrm>
              <a:off x="8000364" y="1132744"/>
              <a:ext cx="1005839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000" b="1" dirty="0" err="1">
                  <a:latin typeface="Century Gothic" panose="020B0502020202020204" pitchFamily="34" charset="0"/>
                </a:rPr>
                <a:t>ai</a:t>
              </a:r>
              <a:endParaRPr lang="en-US" sz="5000" b="1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64" name="Group 163">
            <a:extLst>
              <a:ext uri="{FF2B5EF4-FFF2-40B4-BE49-F238E27FC236}">
                <a16:creationId xmlns:a16="http://schemas.microsoft.com/office/drawing/2014/main" id="{0D455854-85F3-455F-BD53-FFA7052A58A6}"/>
              </a:ext>
            </a:extLst>
          </p:cNvPr>
          <p:cNvGrpSpPr/>
          <p:nvPr/>
        </p:nvGrpSpPr>
        <p:grpSpPr>
          <a:xfrm>
            <a:off x="210682" y="2101845"/>
            <a:ext cx="981773" cy="865344"/>
            <a:chOff x="210682" y="2101845"/>
            <a:chExt cx="981773" cy="865344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EB244550-BEA7-42C3-B580-FC8AB07332C9}"/>
                </a:ext>
              </a:extLst>
            </p:cNvPr>
            <p:cNvSpPr txBox="1"/>
            <p:nvPr/>
          </p:nvSpPr>
          <p:spPr>
            <a:xfrm>
              <a:off x="264652" y="2105415"/>
              <a:ext cx="864965" cy="86177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5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38" name="TextBox 137">
              <a:extLst>
                <a:ext uri="{FF2B5EF4-FFF2-40B4-BE49-F238E27FC236}">
                  <a16:creationId xmlns:a16="http://schemas.microsoft.com/office/drawing/2014/main" id="{93E7E652-E842-441A-AA90-E1AC884EEADA}"/>
                </a:ext>
              </a:extLst>
            </p:cNvPr>
            <p:cNvSpPr txBox="1"/>
            <p:nvPr/>
          </p:nvSpPr>
          <p:spPr>
            <a:xfrm>
              <a:off x="210682" y="2101845"/>
              <a:ext cx="981773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000" b="1" dirty="0">
                  <a:latin typeface="Century Gothic" panose="020B0502020202020204" pitchFamily="34" charset="0"/>
                </a:rPr>
                <a:t>ay</a:t>
              </a:r>
            </a:p>
          </p:txBody>
        </p:sp>
      </p:grpSp>
      <p:grpSp>
        <p:nvGrpSpPr>
          <p:cNvPr id="165" name="Group 164">
            <a:extLst>
              <a:ext uri="{FF2B5EF4-FFF2-40B4-BE49-F238E27FC236}">
                <a16:creationId xmlns:a16="http://schemas.microsoft.com/office/drawing/2014/main" id="{8CDECF31-E7AD-455A-97FC-345D59E0609C}"/>
              </a:ext>
            </a:extLst>
          </p:cNvPr>
          <p:cNvGrpSpPr/>
          <p:nvPr/>
        </p:nvGrpSpPr>
        <p:grpSpPr>
          <a:xfrm>
            <a:off x="1172588" y="2101846"/>
            <a:ext cx="1005839" cy="865343"/>
            <a:chOff x="1172588" y="2101846"/>
            <a:chExt cx="1005839" cy="865343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29A8C811-B20E-460E-8F92-46BCBCBA30D1}"/>
                </a:ext>
              </a:extLst>
            </p:cNvPr>
            <p:cNvSpPr txBox="1"/>
            <p:nvPr/>
          </p:nvSpPr>
          <p:spPr>
            <a:xfrm>
              <a:off x="1247707" y="2105415"/>
              <a:ext cx="852382" cy="86177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5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39" name="TextBox 138">
              <a:extLst>
                <a:ext uri="{FF2B5EF4-FFF2-40B4-BE49-F238E27FC236}">
                  <a16:creationId xmlns:a16="http://schemas.microsoft.com/office/drawing/2014/main" id="{4C4F17E1-95A2-4CAD-8C5D-3093F7FB0AB2}"/>
                </a:ext>
              </a:extLst>
            </p:cNvPr>
            <p:cNvSpPr txBox="1"/>
            <p:nvPr/>
          </p:nvSpPr>
          <p:spPr>
            <a:xfrm>
              <a:off x="1172588" y="2101846"/>
              <a:ext cx="1005839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000" b="1" dirty="0" err="1">
                  <a:latin typeface="Century Gothic" panose="020B0502020202020204" pitchFamily="34" charset="0"/>
                </a:rPr>
                <a:t>ee</a:t>
              </a:r>
              <a:endParaRPr lang="en-US" sz="5000" b="1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67" name="Group 166">
            <a:extLst>
              <a:ext uri="{FF2B5EF4-FFF2-40B4-BE49-F238E27FC236}">
                <a16:creationId xmlns:a16="http://schemas.microsoft.com/office/drawing/2014/main" id="{A51AE0A7-FCDA-495E-82C2-57C1EBED53C1}"/>
              </a:ext>
            </a:extLst>
          </p:cNvPr>
          <p:cNvGrpSpPr/>
          <p:nvPr/>
        </p:nvGrpSpPr>
        <p:grpSpPr>
          <a:xfrm>
            <a:off x="3109617" y="2101846"/>
            <a:ext cx="1034587" cy="865343"/>
            <a:chOff x="3109617" y="2101846"/>
            <a:chExt cx="1034587" cy="865343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5E97C39C-6257-4918-B941-B1BB4056EACE}"/>
                </a:ext>
              </a:extLst>
            </p:cNvPr>
            <p:cNvSpPr txBox="1"/>
            <p:nvPr/>
          </p:nvSpPr>
          <p:spPr>
            <a:xfrm>
              <a:off x="3194856" y="2105415"/>
              <a:ext cx="852380" cy="86177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5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FD74FB5F-41D0-4B90-9EE4-88268D1AADB7}"/>
                </a:ext>
              </a:extLst>
            </p:cNvPr>
            <p:cNvSpPr txBox="1"/>
            <p:nvPr/>
          </p:nvSpPr>
          <p:spPr>
            <a:xfrm>
              <a:off x="3109617" y="2101846"/>
              <a:ext cx="1034587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000" b="1" dirty="0" err="1">
                  <a:latin typeface="Century Gothic" panose="020B0502020202020204" pitchFamily="34" charset="0"/>
                </a:rPr>
                <a:t>oa</a:t>
              </a:r>
              <a:endParaRPr lang="en-US" sz="5000" b="1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68" name="Group 167">
            <a:extLst>
              <a:ext uri="{FF2B5EF4-FFF2-40B4-BE49-F238E27FC236}">
                <a16:creationId xmlns:a16="http://schemas.microsoft.com/office/drawing/2014/main" id="{18C7EB6D-7A1A-4887-819A-7EA3B6820A71}"/>
              </a:ext>
            </a:extLst>
          </p:cNvPr>
          <p:cNvGrpSpPr/>
          <p:nvPr/>
        </p:nvGrpSpPr>
        <p:grpSpPr>
          <a:xfrm>
            <a:off x="4046226" y="2113913"/>
            <a:ext cx="1107888" cy="861774"/>
            <a:chOff x="4046226" y="2113913"/>
            <a:chExt cx="1107888" cy="861774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2302A05C-DA80-473A-9C1F-4AE6DE624316}"/>
                </a:ext>
              </a:extLst>
            </p:cNvPr>
            <p:cNvSpPr txBox="1"/>
            <p:nvPr/>
          </p:nvSpPr>
          <p:spPr>
            <a:xfrm>
              <a:off x="4162647" y="2113913"/>
              <a:ext cx="875433" cy="86177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5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id="{5E7DBAEC-5F05-4B57-A37E-D57101E0233D}"/>
                </a:ext>
              </a:extLst>
            </p:cNvPr>
            <p:cNvSpPr txBox="1"/>
            <p:nvPr/>
          </p:nvSpPr>
          <p:spPr>
            <a:xfrm>
              <a:off x="4046226" y="2130794"/>
              <a:ext cx="1107888" cy="80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600" b="1" dirty="0" err="1">
                  <a:latin typeface="Century Gothic" panose="020B0502020202020204" pitchFamily="34" charset="0"/>
                </a:rPr>
                <a:t>ow</a:t>
              </a:r>
              <a:endParaRPr lang="en-US" sz="4600" b="1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66" name="Group 165">
            <a:extLst>
              <a:ext uri="{FF2B5EF4-FFF2-40B4-BE49-F238E27FC236}">
                <a16:creationId xmlns:a16="http://schemas.microsoft.com/office/drawing/2014/main" id="{CD0000E3-71C5-4850-940C-87DA3B8EB315}"/>
              </a:ext>
            </a:extLst>
          </p:cNvPr>
          <p:cNvGrpSpPr/>
          <p:nvPr/>
        </p:nvGrpSpPr>
        <p:grpSpPr>
          <a:xfrm>
            <a:off x="2110451" y="2098884"/>
            <a:ext cx="1086094" cy="876803"/>
            <a:chOff x="2110451" y="2098884"/>
            <a:chExt cx="1086094" cy="876803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BD5274D9-414E-4708-9D59-0A970C39EE92}"/>
                </a:ext>
              </a:extLst>
            </p:cNvPr>
            <p:cNvSpPr txBox="1"/>
            <p:nvPr/>
          </p:nvSpPr>
          <p:spPr>
            <a:xfrm>
              <a:off x="2219134" y="2113913"/>
              <a:ext cx="875433" cy="86177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5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42" name="TextBox 141">
              <a:extLst>
                <a:ext uri="{FF2B5EF4-FFF2-40B4-BE49-F238E27FC236}">
                  <a16:creationId xmlns:a16="http://schemas.microsoft.com/office/drawing/2014/main" id="{C3017AE9-82DA-4911-AAEA-B85C788714FA}"/>
                </a:ext>
              </a:extLst>
            </p:cNvPr>
            <p:cNvSpPr txBox="1"/>
            <p:nvPr/>
          </p:nvSpPr>
          <p:spPr>
            <a:xfrm>
              <a:off x="2110451" y="2098884"/>
              <a:ext cx="1086094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000" b="1" dirty="0" err="1">
                  <a:latin typeface="Century Gothic" panose="020B0502020202020204" pitchFamily="34" charset="0"/>
                </a:rPr>
                <a:t>ea</a:t>
              </a:r>
              <a:endParaRPr lang="en-US" sz="5000" b="1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5FDFE296-0250-4545-AB6E-19851A248C78}"/>
              </a:ext>
            </a:extLst>
          </p:cNvPr>
          <p:cNvGrpSpPr/>
          <p:nvPr/>
        </p:nvGrpSpPr>
        <p:grpSpPr>
          <a:xfrm>
            <a:off x="5094359" y="2101583"/>
            <a:ext cx="1005839" cy="874104"/>
            <a:chOff x="5094359" y="2101583"/>
            <a:chExt cx="1005839" cy="874104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EC9CA71E-1B45-4C11-B7F5-C0ECFE8C42BF}"/>
                </a:ext>
              </a:extLst>
            </p:cNvPr>
            <p:cNvSpPr txBox="1"/>
            <p:nvPr/>
          </p:nvSpPr>
          <p:spPr>
            <a:xfrm>
              <a:off x="5160073" y="2113913"/>
              <a:ext cx="864965" cy="86177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5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43" name="TextBox 142">
              <a:extLst>
                <a:ext uri="{FF2B5EF4-FFF2-40B4-BE49-F238E27FC236}">
                  <a16:creationId xmlns:a16="http://schemas.microsoft.com/office/drawing/2014/main" id="{263DA5F2-E2CD-4C6F-BA1B-32E661935B35}"/>
                </a:ext>
              </a:extLst>
            </p:cNvPr>
            <p:cNvSpPr txBox="1"/>
            <p:nvPr/>
          </p:nvSpPr>
          <p:spPr>
            <a:xfrm>
              <a:off x="5094359" y="2101583"/>
              <a:ext cx="1005839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000" b="1" dirty="0" err="1">
                  <a:latin typeface="Century Gothic" panose="020B0502020202020204" pitchFamily="34" charset="0"/>
                </a:rPr>
                <a:t>ie</a:t>
              </a:r>
              <a:endParaRPr lang="en-US" sz="5000" b="1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B477AFD1-94BC-44AC-83BA-CE5DA26717D0}"/>
              </a:ext>
            </a:extLst>
          </p:cNvPr>
          <p:cNvGrpSpPr/>
          <p:nvPr/>
        </p:nvGrpSpPr>
        <p:grpSpPr>
          <a:xfrm>
            <a:off x="7054271" y="2101583"/>
            <a:ext cx="1005839" cy="882602"/>
            <a:chOff x="7054271" y="2101583"/>
            <a:chExt cx="1005839" cy="882602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8436B8BD-AE64-41FC-B83E-DA79E865F05A}"/>
                </a:ext>
              </a:extLst>
            </p:cNvPr>
            <p:cNvSpPr txBox="1"/>
            <p:nvPr/>
          </p:nvSpPr>
          <p:spPr>
            <a:xfrm>
              <a:off x="7114555" y="2122411"/>
              <a:ext cx="875433" cy="86177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5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44" name="TextBox 143">
              <a:extLst>
                <a:ext uri="{FF2B5EF4-FFF2-40B4-BE49-F238E27FC236}">
                  <a16:creationId xmlns:a16="http://schemas.microsoft.com/office/drawing/2014/main" id="{A3661C61-004B-431E-8A5D-94BF29319C79}"/>
                </a:ext>
              </a:extLst>
            </p:cNvPr>
            <p:cNvSpPr txBox="1"/>
            <p:nvPr/>
          </p:nvSpPr>
          <p:spPr>
            <a:xfrm>
              <a:off x="7054271" y="2101583"/>
              <a:ext cx="1005839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000" b="1" dirty="0" err="1">
                  <a:latin typeface="Century Gothic" panose="020B0502020202020204" pitchFamily="34" charset="0"/>
                </a:rPr>
                <a:t>ue</a:t>
              </a:r>
              <a:endParaRPr lang="en-US" sz="5000" b="1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70" name="Group 169">
            <a:extLst>
              <a:ext uri="{FF2B5EF4-FFF2-40B4-BE49-F238E27FC236}">
                <a16:creationId xmlns:a16="http://schemas.microsoft.com/office/drawing/2014/main" id="{5D0B1A02-512D-4E58-9F86-9F843EB09204}"/>
              </a:ext>
            </a:extLst>
          </p:cNvPr>
          <p:cNvGrpSpPr/>
          <p:nvPr/>
        </p:nvGrpSpPr>
        <p:grpSpPr>
          <a:xfrm>
            <a:off x="119779" y="3082138"/>
            <a:ext cx="1122281" cy="861774"/>
            <a:chOff x="119779" y="3082138"/>
            <a:chExt cx="1122281" cy="861774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D830C8E5-5476-489C-B09B-5B51A7D7EF00}"/>
                </a:ext>
              </a:extLst>
            </p:cNvPr>
            <p:cNvSpPr txBox="1"/>
            <p:nvPr/>
          </p:nvSpPr>
          <p:spPr>
            <a:xfrm>
              <a:off x="257424" y="3082138"/>
              <a:ext cx="860777" cy="86177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5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45" name="TextBox 144">
              <a:extLst>
                <a:ext uri="{FF2B5EF4-FFF2-40B4-BE49-F238E27FC236}">
                  <a16:creationId xmlns:a16="http://schemas.microsoft.com/office/drawing/2014/main" id="{8EE1EFEF-93C3-4D8B-A04A-3B75623FF8B9}"/>
                </a:ext>
              </a:extLst>
            </p:cNvPr>
            <p:cNvSpPr txBox="1"/>
            <p:nvPr/>
          </p:nvSpPr>
          <p:spPr>
            <a:xfrm>
              <a:off x="119779" y="3093019"/>
              <a:ext cx="1122281" cy="80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600" b="1" dirty="0" err="1">
                  <a:latin typeface="Century Gothic" panose="020B0502020202020204" pitchFamily="34" charset="0"/>
                </a:rPr>
                <a:t>ew</a:t>
              </a:r>
              <a:endParaRPr lang="en-US" sz="4600" b="1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71" name="Group 170">
            <a:extLst>
              <a:ext uri="{FF2B5EF4-FFF2-40B4-BE49-F238E27FC236}">
                <a16:creationId xmlns:a16="http://schemas.microsoft.com/office/drawing/2014/main" id="{ACD60220-0FFA-44BB-883E-CBC6E4D2560D}"/>
              </a:ext>
            </a:extLst>
          </p:cNvPr>
          <p:cNvGrpSpPr/>
          <p:nvPr/>
        </p:nvGrpSpPr>
        <p:grpSpPr>
          <a:xfrm>
            <a:off x="1120388" y="3082138"/>
            <a:ext cx="1107888" cy="869693"/>
            <a:chOff x="1120388" y="3082138"/>
            <a:chExt cx="1107888" cy="869693"/>
          </a:xfrm>
        </p:grpSpPr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F5D70CC0-911C-4F8E-B4E2-3B97959D02AE}"/>
                </a:ext>
              </a:extLst>
            </p:cNvPr>
            <p:cNvSpPr txBox="1"/>
            <p:nvPr/>
          </p:nvSpPr>
          <p:spPr>
            <a:xfrm>
              <a:off x="1238104" y="3082138"/>
              <a:ext cx="864965" cy="86177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5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46" name="TextBox 145">
              <a:extLst>
                <a:ext uri="{FF2B5EF4-FFF2-40B4-BE49-F238E27FC236}">
                  <a16:creationId xmlns:a16="http://schemas.microsoft.com/office/drawing/2014/main" id="{162D5DBC-F45C-41D9-A960-103213A7AEC8}"/>
                </a:ext>
              </a:extLst>
            </p:cNvPr>
            <p:cNvSpPr txBox="1"/>
            <p:nvPr/>
          </p:nvSpPr>
          <p:spPr>
            <a:xfrm>
              <a:off x="1120388" y="3090057"/>
              <a:ext cx="1107888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000" b="1" dirty="0" err="1">
                  <a:latin typeface="Century Gothic" panose="020B0502020202020204" pitchFamily="34" charset="0"/>
                </a:rPr>
                <a:t>oo</a:t>
              </a:r>
              <a:endParaRPr lang="en-US" sz="5000" b="1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1EE258F3-3818-4B1E-809B-3FDEA703A2AF}"/>
              </a:ext>
            </a:extLst>
          </p:cNvPr>
          <p:cNvGrpSpPr/>
          <p:nvPr/>
        </p:nvGrpSpPr>
        <p:grpSpPr>
          <a:xfrm>
            <a:off x="7981501" y="2098621"/>
            <a:ext cx="1086094" cy="877066"/>
            <a:chOff x="7981501" y="2098621"/>
            <a:chExt cx="1086094" cy="877066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8153D075-85E3-414C-9DB8-628F11520B2F}"/>
                </a:ext>
              </a:extLst>
            </p:cNvPr>
            <p:cNvSpPr txBox="1"/>
            <p:nvPr/>
          </p:nvSpPr>
          <p:spPr>
            <a:xfrm>
              <a:off x="8090277" y="2113913"/>
              <a:ext cx="852380" cy="86177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5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47" name="TextBox 146">
              <a:extLst>
                <a:ext uri="{FF2B5EF4-FFF2-40B4-BE49-F238E27FC236}">
                  <a16:creationId xmlns:a16="http://schemas.microsoft.com/office/drawing/2014/main" id="{7D9F205C-C096-470D-89B7-AAA1EED52DF0}"/>
                </a:ext>
              </a:extLst>
            </p:cNvPr>
            <p:cNvSpPr txBox="1"/>
            <p:nvPr/>
          </p:nvSpPr>
          <p:spPr>
            <a:xfrm>
              <a:off x="7981501" y="2098621"/>
              <a:ext cx="1086094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000" b="1" dirty="0" err="1">
                  <a:latin typeface="Century Gothic" panose="020B0502020202020204" pitchFamily="34" charset="0"/>
                </a:rPr>
                <a:t>ui</a:t>
              </a:r>
              <a:endParaRPr lang="en-US" sz="5000" b="1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020F024C-CDD8-4EF9-B1D7-8DE9528CF0A2}"/>
              </a:ext>
            </a:extLst>
          </p:cNvPr>
          <p:cNvGrpSpPr/>
          <p:nvPr/>
        </p:nvGrpSpPr>
        <p:grpSpPr>
          <a:xfrm>
            <a:off x="5941851" y="2113913"/>
            <a:ext cx="1266035" cy="861774"/>
            <a:chOff x="5941851" y="2113913"/>
            <a:chExt cx="1266035" cy="861774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F9CE1C4C-0778-4A7F-BF0E-78F97CF98303}"/>
                </a:ext>
              </a:extLst>
            </p:cNvPr>
            <p:cNvSpPr txBox="1"/>
            <p:nvPr/>
          </p:nvSpPr>
          <p:spPr>
            <a:xfrm>
              <a:off x="6143128" y="2113913"/>
              <a:ext cx="852382" cy="86177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5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48" name="TextBox 147">
              <a:extLst>
                <a:ext uri="{FF2B5EF4-FFF2-40B4-BE49-F238E27FC236}">
                  <a16:creationId xmlns:a16="http://schemas.microsoft.com/office/drawing/2014/main" id="{FB35A7D6-EA2A-4ACC-A176-F7573FD7B56E}"/>
                </a:ext>
              </a:extLst>
            </p:cNvPr>
            <p:cNvSpPr txBox="1"/>
            <p:nvPr/>
          </p:nvSpPr>
          <p:spPr>
            <a:xfrm>
              <a:off x="5941851" y="2177354"/>
              <a:ext cx="1266035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b="1" dirty="0" err="1">
                  <a:latin typeface="Century Gothic" panose="020B0502020202020204" pitchFamily="34" charset="0"/>
                </a:rPr>
                <a:t>igh</a:t>
              </a:r>
              <a:endParaRPr lang="en-US" sz="4400" b="1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72" name="Group 171">
            <a:extLst>
              <a:ext uri="{FF2B5EF4-FFF2-40B4-BE49-F238E27FC236}">
                <a16:creationId xmlns:a16="http://schemas.microsoft.com/office/drawing/2014/main" id="{AA39F552-58D3-4B25-B6A8-08AADBE1A08E}"/>
              </a:ext>
            </a:extLst>
          </p:cNvPr>
          <p:cNvGrpSpPr/>
          <p:nvPr/>
        </p:nvGrpSpPr>
        <p:grpSpPr>
          <a:xfrm>
            <a:off x="2147883" y="3082138"/>
            <a:ext cx="1005839" cy="867196"/>
            <a:chOff x="2147883" y="3082138"/>
            <a:chExt cx="1005839" cy="867196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501D6A26-36F9-4C32-8667-EA868673CFC0}"/>
                </a:ext>
              </a:extLst>
            </p:cNvPr>
            <p:cNvSpPr txBox="1"/>
            <p:nvPr/>
          </p:nvSpPr>
          <p:spPr>
            <a:xfrm>
              <a:off x="2213646" y="3087560"/>
              <a:ext cx="864965" cy="86177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5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49" name="TextBox 148">
              <a:extLst>
                <a:ext uri="{FF2B5EF4-FFF2-40B4-BE49-F238E27FC236}">
                  <a16:creationId xmlns:a16="http://schemas.microsoft.com/office/drawing/2014/main" id="{D8981A42-BAA7-4540-B239-7BC4765C1D95}"/>
                </a:ext>
              </a:extLst>
            </p:cNvPr>
            <p:cNvSpPr txBox="1"/>
            <p:nvPr/>
          </p:nvSpPr>
          <p:spPr>
            <a:xfrm>
              <a:off x="2147883" y="3082138"/>
              <a:ext cx="1005839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000" b="1" dirty="0" err="1">
                  <a:latin typeface="Century Gothic" panose="020B0502020202020204" pitchFamily="34" charset="0"/>
                </a:rPr>
                <a:t>oe</a:t>
              </a:r>
              <a:endParaRPr lang="en-US" sz="5000" b="1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2154752B-F3D8-4FEC-9E65-95F5330D9771}"/>
              </a:ext>
            </a:extLst>
          </p:cNvPr>
          <p:cNvGrpSpPr/>
          <p:nvPr/>
        </p:nvGrpSpPr>
        <p:grpSpPr>
          <a:xfrm>
            <a:off x="3058920" y="3090057"/>
            <a:ext cx="1115153" cy="861774"/>
            <a:chOff x="3058920" y="3090057"/>
            <a:chExt cx="1115153" cy="861774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E2ACE579-9032-4318-B136-EEACF3828220}"/>
                </a:ext>
              </a:extLst>
            </p:cNvPr>
            <p:cNvSpPr txBox="1"/>
            <p:nvPr/>
          </p:nvSpPr>
          <p:spPr>
            <a:xfrm>
              <a:off x="3189188" y="3090057"/>
              <a:ext cx="875433" cy="86177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5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50" name="TextBox 149">
              <a:extLst>
                <a:ext uri="{FF2B5EF4-FFF2-40B4-BE49-F238E27FC236}">
                  <a16:creationId xmlns:a16="http://schemas.microsoft.com/office/drawing/2014/main" id="{D1E7A8FD-FC2E-477F-A8F8-95E1280D99E0}"/>
                </a:ext>
              </a:extLst>
            </p:cNvPr>
            <p:cNvSpPr txBox="1"/>
            <p:nvPr/>
          </p:nvSpPr>
          <p:spPr>
            <a:xfrm>
              <a:off x="3058920" y="3122632"/>
              <a:ext cx="1115153" cy="80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600" b="1" dirty="0">
                  <a:latin typeface="Century Gothic" panose="020B0502020202020204" pitchFamily="34" charset="0"/>
                </a:rPr>
                <a:t>aw</a:t>
              </a:r>
            </a:p>
          </p:txBody>
        </p:sp>
      </p:grpSp>
      <p:grpSp>
        <p:nvGrpSpPr>
          <p:cNvPr id="174" name="Group 173">
            <a:extLst>
              <a:ext uri="{FF2B5EF4-FFF2-40B4-BE49-F238E27FC236}">
                <a16:creationId xmlns:a16="http://schemas.microsoft.com/office/drawing/2014/main" id="{D5AE5EF8-E6CA-4977-B502-007D5CC3961D}"/>
              </a:ext>
            </a:extLst>
          </p:cNvPr>
          <p:cNvGrpSpPr/>
          <p:nvPr/>
        </p:nvGrpSpPr>
        <p:grpSpPr>
          <a:xfrm>
            <a:off x="4097163" y="3082138"/>
            <a:ext cx="1038086" cy="867196"/>
            <a:chOff x="4097163" y="3082138"/>
            <a:chExt cx="1038086" cy="867196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44B37D7C-0179-4E76-971F-0B3D1F437DCE}"/>
                </a:ext>
              </a:extLst>
            </p:cNvPr>
            <p:cNvSpPr txBox="1"/>
            <p:nvPr/>
          </p:nvSpPr>
          <p:spPr>
            <a:xfrm>
              <a:off x="4174056" y="3087560"/>
              <a:ext cx="864958" cy="861774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endParaRPr lang="en-US" sz="5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51" name="TextBox 150">
              <a:extLst>
                <a:ext uri="{FF2B5EF4-FFF2-40B4-BE49-F238E27FC236}">
                  <a16:creationId xmlns:a16="http://schemas.microsoft.com/office/drawing/2014/main" id="{1C5F74FF-6874-4670-AF8D-2E48DC700520}"/>
                </a:ext>
              </a:extLst>
            </p:cNvPr>
            <p:cNvSpPr txBox="1"/>
            <p:nvPr/>
          </p:nvSpPr>
          <p:spPr>
            <a:xfrm>
              <a:off x="4097163" y="3082138"/>
              <a:ext cx="1038086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000" b="1" dirty="0">
                  <a:latin typeface="Century Gothic" panose="020B0502020202020204" pitchFamily="34" charset="0"/>
                </a:rPr>
                <a:t>au</a:t>
              </a: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FB9983A2-C8A1-457A-BABB-A218A9B03806}"/>
              </a:ext>
            </a:extLst>
          </p:cNvPr>
          <p:cNvGrpSpPr/>
          <p:nvPr/>
        </p:nvGrpSpPr>
        <p:grpSpPr>
          <a:xfrm>
            <a:off x="5072851" y="3081903"/>
            <a:ext cx="1005839" cy="870507"/>
            <a:chOff x="5072851" y="3081903"/>
            <a:chExt cx="1005839" cy="870507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6FAEE24E-416E-4EB3-AFC5-1DE3B115A1E9}"/>
                </a:ext>
              </a:extLst>
            </p:cNvPr>
            <p:cNvSpPr txBox="1"/>
            <p:nvPr/>
          </p:nvSpPr>
          <p:spPr>
            <a:xfrm>
              <a:off x="5152845" y="3090636"/>
              <a:ext cx="860777" cy="86177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5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52" name="TextBox 151">
              <a:extLst>
                <a:ext uri="{FF2B5EF4-FFF2-40B4-BE49-F238E27FC236}">
                  <a16:creationId xmlns:a16="http://schemas.microsoft.com/office/drawing/2014/main" id="{011B9B92-95DA-49EC-BF6F-A42ABD2452A2}"/>
                </a:ext>
              </a:extLst>
            </p:cNvPr>
            <p:cNvSpPr txBox="1"/>
            <p:nvPr/>
          </p:nvSpPr>
          <p:spPr>
            <a:xfrm>
              <a:off x="5072851" y="3081903"/>
              <a:ext cx="1005839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000" b="1" dirty="0" err="1">
                  <a:latin typeface="Century Gothic" panose="020B0502020202020204" pitchFamily="34" charset="0"/>
                </a:rPr>
                <a:t>ou</a:t>
              </a:r>
              <a:endParaRPr lang="en-US" sz="5000" b="1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76" name="Group 175">
            <a:extLst>
              <a:ext uri="{FF2B5EF4-FFF2-40B4-BE49-F238E27FC236}">
                <a16:creationId xmlns:a16="http://schemas.microsoft.com/office/drawing/2014/main" id="{EF98BEEB-9CF0-40DF-876D-730189E54865}"/>
              </a:ext>
            </a:extLst>
          </p:cNvPr>
          <p:cNvGrpSpPr/>
          <p:nvPr/>
        </p:nvGrpSpPr>
        <p:grpSpPr>
          <a:xfrm>
            <a:off x="6004972" y="3090636"/>
            <a:ext cx="1115153" cy="861774"/>
            <a:chOff x="6004972" y="3090636"/>
            <a:chExt cx="1115153" cy="861774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4F15F7F6-2705-4CEE-8CE8-ABC005D3D81B}"/>
                </a:ext>
              </a:extLst>
            </p:cNvPr>
            <p:cNvSpPr txBox="1"/>
            <p:nvPr/>
          </p:nvSpPr>
          <p:spPr>
            <a:xfrm>
              <a:off x="6133525" y="3090636"/>
              <a:ext cx="864965" cy="86177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5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53" name="TextBox 152">
              <a:extLst>
                <a:ext uri="{FF2B5EF4-FFF2-40B4-BE49-F238E27FC236}">
                  <a16:creationId xmlns:a16="http://schemas.microsoft.com/office/drawing/2014/main" id="{141BD23D-D3CE-41C8-AF31-9B71BE2114D3}"/>
                </a:ext>
              </a:extLst>
            </p:cNvPr>
            <p:cNvSpPr txBox="1"/>
            <p:nvPr/>
          </p:nvSpPr>
          <p:spPr>
            <a:xfrm>
              <a:off x="6004972" y="3110987"/>
              <a:ext cx="1115153" cy="80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600" b="1" dirty="0">
                  <a:latin typeface="Century Gothic" panose="020B0502020202020204" pitchFamily="34" charset="0"/>
                </a:rPr>
                <a:t>ow</a:t>
              </a:r>
            </a:p>
          </p:txBody>
        </p:sp>
      </p:grpSp>
      <p:grpSp>
        <p:nvGrpSpPr>
          <p:cNvPr id="175" name="Group 174">
            <a:extLst>
              <a:ext uri="{FF2B5EF4-FFF2-40B4-BE49-F238E27FC236}">
                <a16:creationId xmlns:a16="http://schemas.microsoft.com/office/drawing/2014/main" id="{F08E4B46-4D8A-4A06-BA07-635EB2454FD1}"/>
              </a:ext>
            </a:extLst>
          </p:cNvPr>
          <p:cNvGrpSpPr/>
          <p:nvPr/>
        </p:nvGrpSpPr>
        <p:grpSpPr>
          <a:xfrm>
            <a:off x="7024212" y="3061120"/>
            <a:ext cx="1005839" cy="896712"/>
            <a:chOff x="7024212" y="3061120"/>
            <a:chExt cx="1005839" cy="896712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FF043D88-85BE-44E5-A19B-3E2C31B3B1CB}"/>
                </a:ext>
              </a:extLst>
            </p:cNvPr>
            <p:cNvSpPr txBox="1"/>
            <p:nvPr/>
          </p:nvSpPr>
          <p:spPr>
            <a:xfrm>
              <a:off x="7109067" y="3096058"/>
              <a:ext cx="864965" cy="86177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5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54" name="TextBox 153">
              <a:extLst>
                <a:ext uri="{FF2B5EF4-FFF2-40B4-BE49-F238E27FC236}">
                  <a16:creationId xmlns:a16="http://schemas.microsoft.com/office/drawing/2014/main" id="{3A1582C2-A7E0-4020-BEE2-00D67993C624}"/>
                </a:ext>
              </a:extLst>
            </p:cNvPr>
            <p:cNvSpPr txBox="1"/>
            <p:nvPr/>
          </p:nvSpPr>
          <p:spPr>
            <a:xfrm>
              <a:off x="7024212" y="3061120"/>
              <a:ext cx="1005839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000" b="1" dirty="0">
                  <a:latin typeface="Century Gothic" panose="020B0502020202020204" pitchFamily="34" charset="0"/>
                </a:rPr>
                <a:t>oi</a:t>
              </a:r>
            </a:p>
          </p:txBody>
        </p:sp>
      </p:grpSp>
      <p:grpSp>
        <p:nvGrpSpPr>
          <p:cNvPr id="169" name="Group 168">
            <a:extLst>
              <a:ext uri="{FF2B5EF4-FFF2-40B4-BE49-F238E27FC236}">
                <a16:creationId xmlns:a16="http://schemas.microsoft.com/office/drawing/2014/main" id="{77773072-9DA1-4914-A782-35FDF4FE8AFD}"/>
              </a:ext>
            </a:extLst>
          </p:cNvPr>
          <p:cNvGrpSpPr/>
          <p:nvPr/>
        </p:nvGrpSpPr>
        <p:grpSpPr>
          <a:xfrm>
            <a:off x="7953917" y="3068308"/>
            <a:ext cx="1156273" cy="892021"/>
            <a:chOff x="7953917" y="3068308"/>
            <a:chExt cx="1156273" cy="892021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FF6E050D-D6C4-45D4-AF04-5AA0087D55EA}"/>
                </a:ext>
              </a:extLst>
            </p:cNvPr>
            <p:cNvSpPr txBox="1"/>
            <p:nvPr/>
          </p:nvSpPr>
          <p:spPr>
            <a:xfrm>
              <a:off x="8084609" y="3098555"/>
              <a:ext cx="875433" cy="86177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5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55" name="TextBox 154">
              <a:extLst>
                <a:ext uri="{FF2B5EF4-FFF2-40B4-BE49-F238E27FC236}">
                  <a16:creationId xmlns:a16="http://schemas.microsoft.com/office/drawing/2014/main" id="{6932F27A-665A-46A6-B32F-711E209FEC68}"/>
                </a:ext>
              </a:extLst>
            </p:cNvPr>
            <p:cNvSpPr txBox="1"/>
            <p:nvPr/>
          </p:nvSpPr>
          <p:spPr>
            <a:xfrm>
              <a:off x="7953917" y="3068308"/>
              <a:ext cx="1156273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000" b="1" dirty="0">
                  <a:latin typeface="Century Gothic" panose="020B0502020202020204" pitchFamily="34" charset="0"/>
                </a:rPr>
                <a:t>oy</a:t>
              </a:r>
            </a:p>
          </p:txBody>
        </p:sp>
      </p:grpSp>
      <p:grpSp>
        <p:nvGrpSpPr>
          <p:cNvPr id="183" name="Group 182">
            <a:extLst>
              <a:ext uri="{FF2B5EF4-FFF2-40B4-BE49-F238E27FC236}">
                <a16:creationId xmlns:a16="http://schemas.microsoft.com/office/drawing/2014/main" id="{B74C96D7-C527-42EF-8431-4D2D3CA9D41E}"/>
              </a:ext>
            </a:extLst>
          </p:cNvPr>
          <p:cNvGrpSpPr/>
          <p:nvPr/>
        </p:nvGrpSpPr>
        <p:grpSpPr>
          <a:xfrm>
            <a:off x="76237" y="4032727"/>
            <a:ext cx="1314459" cy="861774"/>
            <a:chOff x="76237" y="4032727"/>
            <a:chExt cx="1314459" cy="861774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713D4FFA-D44E-4BC5-9253-A19221E6EA85}"/>
                </a:ext>
              </a:extLst>
            </p:cNvPr>
            <p:cNvSpPr txBox="1"/>
            <p:nvPr/>
          </p:nvSpPr>
          <p:spPr>
            <a:xfrm>
              <a:off x="249662" y="4032727"/>
              <a:ext cx="980680" cy="86177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5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56" name="TextBox 155">
              <a:extLst>
                <a:ext uri="{FF2B5EF4-FFF2-40B4-BE49-F238E27FC236}">
                  <a16:creationId xmlns:a16="http://schemas.microsoft.com/office/drawing/2014/main" id="{C08714B4-2A23-4B9D-9EA2-7869689C07FE}"/>
                </a:ext>
              </a:extLst>
            </p:cNvPr>
            <p:cNvSpPr txBox="1"/>
            <p:nvPr/>
          </p:nvSpPr>
          <p:spPr>
            <a:xfrm>
              <a:off x="76237" y="4166295"/>
              <a:ext cx="1314459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800" b="1" dirty="0" err="1">
                  <a:latin typeface="Century Gothic" panose="020B0502020202020204" pitchFamily="34" charset="0"/>
                </a:rPr>
                <a:t>dge</a:t>
              </a:r>
              <a:endParaRPr lang="en-US" sz="3800" b="1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82" name="Group 181">
            <a:extLst>
              <a:ext uri="{FF2B5EF4-FFF2-40B4-BE49-F238E27FC236}">
                <a16:creationId xmlns:a16="http://schemas.microsoft.com/office/drawing/2014/main" id="{E56A8498-132F-41A1-9E25-B6F8085F15C2}"/>
              </a:ext>
            </a:extLst>
          </p:cNvPr>
          <p:cNvGrpSpPr/>
          <p:nvPr/>
        </p:nvGrpSpPr>
        <p:grpSpPr>
          <a:xfrm>
            <a:off x="1133388" y="4030230"/>
            <a:ext cx="1314459" cy="861882"/>
            <a:chOff x="1133388" y="4030230"/>
            <a:chExt cx="1314459" cy="861882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58C268A2-C418-4A2E-9C6D-F26DCC32A4DB}"/>
                </a:ext>
              </a:extLst>
            </p:cNvPr>
            <p:cNvSpPr txBox="1"/>
            <p:nvPr/>
          </p:nvSpPr>
          <p:spPr>
            <a:xfrm>
              <a:off x="1340919" y="4030230"/>
              <a:ext cx="875433" cy="86177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5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59" name="TextBox 158">
              <a:extLst>
                <a:ext uri="{FF2B5EF4-FFF2-40B4-BE49-F238E27FC236}">
                  <a16:creationId xmlns:a16="http://schemas.microsoft.com/office/drawing/2014/main" id="{67E0A589-2D57-49B4-B42F-01786F01F185}"/>
                </a:ext>
              </a:extLst>
            </p:cNvPr>
            <p:cNvSpPr txBox="1"/>
            <p:nvPr/>
          </p:nvSpPr>
          <p:spPr>
            <a:xfrm>
              <a:off x="1133388" y="4184226"/>
              <a:ext cx="131445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b="1" dirty="0">
                  <a:latin typeface="Century Gothic" panose="020B0502020202020204" pitchFamily="34" charset="0"/>
                </a:rPr>
                <a:t>tch</a:t>
              </a:r>
            </a:p>
          </p:txBody>
        </p:sp>
      </p:grpSp>
      <p:grpSp>
        <p:nvGrpSpPr>
          <p:cNvPr id="178" name="Group 177">
            <a:extLst>
              <a:ext uri="{FF2B5EF4-FFF2-40B4-BE49-F238E27FC236}">
                <a16:creationId xmlns:a16="http://schemas.microsoft.com/office/drawing/2014/main" id="{D45241E7-A785-4A4E-8EC4-5A698D659324}"/>
              </a:ext>
            </a:extLst>
          </p:cNvPr>
          <p:cNvGrpSpPr/>
          <p:nvPr/>
        </p:nvGrpSpPr>
        <p:grpSpPr>
          <a:xfrm>
            <a:off x="5061179" y="4030230"/>
            <a:ext cx="1005839" cy="872769"/>
            <a:chOff x="5061179" y="4030230"/>
            <a:chExt cx="1005839" cy="872769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C7B22E63-D873-48B4-9464-E7501155D6B2}"/>
                </a:ext>
              </a:extLst>
            </p:cNvPr>
            <p:cNvSpPr txBox="1"/>
            <p:nvPr/>
          </p:nvSpPr>
          <p:spPr>
            <a:xfrm>
              <a:off x="5145083" y="4041225"/>
              <a:ext cx="860777" cy="86177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5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60" name="TextBox 159">
              <a:extLst>
                <a:ext uri="{FF2B5EF4-FFF2-40B4-BE49-F238E27FC236}">
                  <a16:creationId xmlns:a16="http://schemas.microsoft.com/office/drawing/2014/main" id="{9D6429C5-6AEF-40B8-AD0C-C6A48E4844C9}"/>
                </a:ext>
              </a:extLst>
            </p:cNvPr>
            <p:cNvSpPr txBox="1"/>
            <p:nvPr/>
          </p:nvSpPr>
          <p:spPr>
            <a:xfrm>
              <a:off x="5061179" y="4030230"/>
              <a:ext cx="1005839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000" b="1" dirty="0">
                  <a:latin typeface="Century Gothic" panose="020B0502020202020204" pitchFamily="34" charset="0"/>
                </a:rPr>
                <a:t>ff</a:t>
              </a:r>
            </a:p>
          </p:txBody>
        </p:sp>
      </p:grpSp>
      <p:grpSp>
        <p:nvGrpSpPr>
          <p:cNvPr id="179" name="Group 178">
            <a:extLst>
              <a:ext uri="{FF2B5EF4-FFF2-40B4-BE49-F238E27FC236}">
                <a16:creationId xmlns:a16="http://schemas.microsoft.com/office/drawing/2014/main" id="{0E1F61D1-388E-4F03-89AA-92CE5678C6CC}"/>
              </a:ext>
            </a:extLst>
          </p:cNvPr>
          <p:cNvGrpSpPr/>
          <p:nvPr/>
        </p:nvGrpSpPr>
        <p:grpSpPr>
          <a:xfrm>
            <a:off x="6065305" y="4029423"/>
            <a:ext cx="1005839" cy="873576"/>
            <a:chOff x="6065305" y="4029423"/>
            <a:chExt cx="1005839" cy="873576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68117B71-421F-444D-A843-AC01E121E9DD}"/>
                </a:ext>
              </a:extLst>
            </p:cNvPr>
            <p:cNvSpPr txBox="1"/>
            <p:nvPr/>
          </p:nvSpPr>
          <p:spPr>
            <a:xfrm>
              <a:off x="6125763" y="4041225"/>
              <a:ext cx="864965" cy="86177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5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61" name="TextBox 160">
              <a:extLst>
                <a:ext uri="{FF2B5EF4-FFF2-40B4-BE49-F238E27FC236}">
                  <a16:creationId xmlns:a16="http://schemas.microsoft.com/office/drawing/2014/main" id="{4C1AE84B-662B-496C-A308-6A9C97C302D2}"/>
                </a:ext>
              </a:extLst>
            </p:cNvPr>
            <p:cNvSpPr txBox="1"/>
            <p:nvPr/>
          </p:nvSpPr>
          <p:spPr>
            <a:xfrm>
              <a:off x="6065305" y="4029423"/>
              <a:ext cx="1005839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000" b="1" dirty="0" err="1">
                  <a:latin typeface="Century Gothic" panose="020B0502020202020204" pitchFamily="34" charset="0"/>
                </a:rPr>
                <a:t>ll</a:t>
              </a:r>
              <a:endParaRPr lang="en-US" sz="5000" b="1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00FF0FBE-254D-4E8B-B290-DA491E67620F}"/>
              </a:ext>
            </a:extLst>
          </p:cNvPr>
          <p:cNvGrpSpPr/>
          <p:nvPr/>
        </p:nvGrpSpPr>
        <p:grpSpPr>
          <a:xfrm>
            <a:off x="7031608" y="4013705"/>
            <a:ext cx="1005839" cy="894716"/>
            <a:chOff x="7031608" y="4013705"/>
            <a:chExt cx="1005839" cy="894716"/>
          </a:xfrm>
        </p:grpSpPr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40A8031D-E2E8-40FA-B8F2-E21B7B295DA8}"/>
                </a:ext>
              </a:extLst>
            </p:cNvPr>
            <p:cNvSpPr txBox="1"/>
            <p:nvPr/>
          </p:nvSpPr>
          <p:spPr>
            <a:xfrm>
              <a:off x="7101305" y="4046647"/>
              <a:ext cx="864965" cy="86177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5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62" name="TextBox 161">
              <a:extLst>
                <a:ext uri="{FF2B5EF4-FFF2-40B4-BE49-F238E27FC236}">
                  <a16:creationId xmlns:a16="http://schemas.microsoft.com/office/drawing/2014/main" id="{2E98284B-C813-47C6-9415-257FFA6F0EAF}"/>
                </a:ext>
              </a:extLst>
            </p:cNvPr>
            <p:cNvSpPr txBox="1"/>
            <p:nvPr/>
          </p:nvSpPr>
          <p:spPr>
            <a:xfrm>
              <a:off x="7031608" y="4013705"/>
              <a:ext cx="1005839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000" b="1" dirty="0">
                  <a:latin typeface="Century Gothic" panose="020B0502020202020204" pitchFamily="34" charset="0"/>
                </a:rPr>
                <a:t>ss</a:t>
              </a:r>
            </a:p>
          </p:txBody>
        </p:sp>
      </p:grpSp>
      <p:grpSp>
        <p:nvGrpSpPr>
          <p:cNvPr id="181" name="Group 180">
            <a:extLst>
              <a:ext uri="{FF2B5EF4-FFF2-40B4-BE49-F238E27FC236}">
                <a16:creationId xmlns:a16="http://schemas.microsoft.com/office/drawing/2014/main" id="{F1F188ED-7509-41B1-8454-DC3D02461B30}"/>
              </a:ext>
            </a:extLst>
          </p:cNvPr>
          <p:cNvGrpSpPr/>
          <p:nvPr/>
        </p:nvGrpSpPr>
        <p:grpSpPr>
          <a:xfrm>
            <a:off x="8035734" y="4012898"/>
            <a:ext cx="1005839" cy="898020"/>
            <a:chOff x="8035734" y="4012898"/>
            <a:chExt cx="1005839" cy="898020"/>
          </a:xfrm>
        </p:grpSpPr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9C67EAE5-B3F5-45F3-8524-EEA88AB640E1}"/>
                </a:ext>
              </a:extLst>
            </p:cNvPr>
            <p:cNvSpPr txBox="1"/>
            <p:nvPr/>
          </p:nvSpPr>
          <p:spPr>
            <a:xfrm>
              <a:off x="8076847" y="4049144"/>
              <a:ext cx="875433" cy="86177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5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63" name="TextBox 162">
              <a:extLst>
                <a:ext uri="{FF2B5EF4-FFF2-40B4-BE49-F238E27FC236}">
                  <a16:creationId xmlns:a16="http://schemas.microsoft.com/office/drawing/2014/main" id="{44FB39EA-D751-461A-8DC3-73A459B79FBA}"/>
                </a:ext>
              </a:extLst>
            </p:cNvPr>
            <p:cNvSpPr txBox="1"/>
            <p:nvPr/>
          </p:nvSpPr>
          <p:spPr>
            <a:xfrm>
              <a:off x="8035734" y="4012898"/>
              <a:ext cx="1005839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000" b="1" dirty="0" err="1">
                  <a:latin typeface="Century Gothic" panose="020B0502020202020204" pitchFamily="34" charset="0"/>
                </a:rPr>
                <a:t>zz</a:t>
              </a:r>
              <a:endParaRPr lang="en-US" sz="5000" b="1" dirty="0"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01528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772C591B-5DDE-4E38-9E86-40B34353D0C9}"/>
              </a:ext>
            </a:extLst>
          </p:cNvPr>
          <p:cNvGrpSpPr/>
          <p:nvPr/>
        </p:nvGrpSpPr>
        <p:grpSpPr>
          <a:xfrm>
            <a:off x="-28377" y="164494"/>
            <a:ext cx="1414513" cy="2159737"/>
            <a:chOff x="146884" y="136192"/>
            <a:chExt cx="1005839" cy="1938992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67518EB6-EE70-4A32-B92B-8692ED18674E}"/>
                </a:ext>
              </a:extLst>
            </p:cNvPr>
            <p:cNvSpPr txBox="1"/>
            <p:nvPr/>
          </p:nvSpPr>
          <p:spPr>
            <a:xfrm>
              <a:off x="249295" y="164697"/>
              <a:ext cx="852382" cy="101566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6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DDB3CFE0-9232-4875-9393-66E0C3C04D89}"/>
                </a:ext>
              </a:extLst>
            </p:cNvPr>
            <p:cNvSpPr txBox="1"/>
            <p:nvPr/>
          </p:nvSpPr>
          <p:spPr>
            <a:xfrm>
              <a:off x="146884" y="136192"/>
              <a:ext cx="1005839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 err="1">
                  <a:latin typeface="Century Gothic" panose="020B0502020202020204" pitchFamily="34" charset="0"/>
                </a:rPr>
                <a:t>ch</a:t>
              </a:r>
              <a:endParaRPr lang="en-US" sz="6000" b="1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72147122-D226-4BA0-84AE-BC025C1F6114}"/>
              </a:ext>
            </a:extLst>
          </p:cNvPr>
          <p:cNvGrpSpPr/>
          <p:nvPr/>
        </p:nvGrpSpPr>
        <p:grpSpPr>
          <a:xfrm>
            <a:off x="1394977" y="171669"/>
            <a:ext cx="1380670" cy="1155954"/>
            <a:chOff x="1176789" y="136191"/>
            <a:chExt cx="981773" cy="1037805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5A74B3F5-44B3-4CEC-975A-2D59D8B46CE2}"/>
                </a:ext>
              </a:extLst>
            </p:cNvPr>
            <p:cNvSpPr txBox="1"/>
            <p:nvPr/>
          </p:nvSpPr>
          <p:spPr>
            <a:xfrm>
              <a:off x="1243826" y="158333"/>
              <a:ext cx="852382" cy="101566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6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3634504F-3167-4D68-8FCF-B5FFD0549BEB}"/>
                </a:ext>
              </a:extLst>
            </p:cNvPr>
            <p:cNvSpPr txBox="1"/>
            <p:nvPr/>
          </p:nvSpPr>
          <p:spPr>
            <a:xfrm>
              <a:off x="1176789" y="136191"/>
              <a:ext cx="98177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 err="1">
                  <a:latin typeface="Century Gothic" panose="020B0502020202020204" pitchFamily="34" charset="0"/>
                </a:rPr>
                <a:t>sh</a:t>
              </a:r>
              <a:endParaRPr lang="en-US" sz="6000" b="1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D10DCEF6-F3A4-4A2A-A4C5-9A3F2EBC86DD}"/>
              </a:ext>
            </a:extLst>
          </p:cNvPr>
          <p:cNvGrpSpPr/>
          <p:nvPr/>
        </p:nvGrpSpPr>
        <p:grpSpPr>
          <a:xfrm>
            <a:off x="2771625" y="182414"/>
            <a:ext cx="1414513" cy="1165419"/>
            <a:chOff x="2170594" y="136192"/>
            <a:chExt cx="1005839" cy="1046302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41054BC4-3F36-4B92-A65E-D839334B9768}"/>
                </a:ext>
              </a:extLst>
            </p:cNvPr>
            <p:cNvSpPr txBox="1"/>
            <p:nvPr/>
          </p:nvSpPr>
          <p:spPr>
            <a:xfrm>
              <a:off x="2215253" y="166831"/>
              <a:ext cx="875433" cy="101566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6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6799051E-7845-472E-A2E8-029F8C920717}"/>
                </a:ext>
              </a:extLst>
            </p:cNvPr>
            <p:cNvSpPr txBox="1"/>
            <p:nvPr/>
          </p:nvSpPr>
          <p:spPr>
            <a:xfrm>
              <a:off x="2170594" y="136192"/>
              <a:ext cx="100583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 err="1">
                  <a:latin typeface="Century Gothic" panose="020B0502020202020204" pitchFamily="34" charset="0"/>
                </a:rPr>
                <a:t>th</a:t>
              </a:r>
              <a:endParaRPr lang="en-US" sz="6000" b="1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F4AA9E7-17DE-4125-B1A7-46923CCB2380}"/>
              </a:ext>
            </a:extLst>
          </p:cNvPr>
          <p:cNvGrpSpPr/>
          <p:nvPr/>
        </p:nvGrpSpPr>
        <p:grpSpPr>
          <a:xfrm>
            <a:off x="4090767" y="179703"/>
            <a:ext cx="1454942" cy="2159737"/>
            <a:chOff x="4073208" y="136191"/>
            <a:chExt cx="1034587" cy="1938992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E553D665-CC56-4575-A8DE-F9869C4C9D5D}"/>
                </a:ext>
              </a:extLst>
            </p:cNvPr>
            <p:cNvSpPr txBox="1"/>
            <p:nvPr/>
          </p:nvSpPr>
          <p:spPr>
            <a:xfrm>
              <a:off x="4158766" y="166831"/>
              <a:ext cx="875433" cy="101566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6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39643F64-8A92-4FED-98D4-2EFC2EA4E1A9}"/>
                </a:ext>
              </a:extLst>
            </p:cNvPr>
            <p:cNvSpPr txBox="1"/>
            <p:nvPr/>
          </p:nvSpPr>
          <p:spPr>
            <a:xfrm>
              <a:off x="4073208" y="136191"/>
              <a:ext cx="1034587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 err="1">
                  <a:latin typeface="Century Gothic" panose="020B0502020202020204" pitchFamily="34" charset="0"/>
                </a:rPr>
                <a:t>ph</a:t>
              </a:r>
              <a:endParaRPr lang="en-US" sz="6000" b="1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24D713F2-ECD2-4E83-8422-415F7998F71C}"/>
              </a:ext>
            </a:extLst>
          </p:cNvPr>
          <p:cNvGrpSpPr/>
          <p:nvPr/>
        </p:nvGrpSpPr>
        <p:grpSpPr>
          <a:xfrm>
            <a:off x="6789076" y="227056"/>
            <a:ext cx="1527376" cy="2223525"/>
            <a:chOff x="3077564" y="158333"/>
            <a:chExt cx="1086094" cy="1996260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1F5EECAD-7C36-46F6-AD35-F28715EA1289}"/>
                </a:ext>
              </a:extLst>
            </p:cNvPr>
            <p:cNvSpPr txBox="1"/>
            <p:nvPr/>
          </p:nvSpPr>
          <p:spPr>
            <a:xfrm>
              <a:off x="3190975" y="158333"/>
              <a:ext cx="852380" cy="101566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6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B7DE2AF7-B339-4B5E-962B-6091C892D06E}"/>
                </a:ext>
              </a:extLst>
            </p:cNvPr>
            <p:cNvSpPr txBox="1"/>
            <p:nvPr/>
          </p:nvSpPr>
          <p:spPr>
            <a:xfrm>
              <a:off x="3077564" y="215601"/>
              <a:ext cx="1086094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 err="1">
                  <a:latin typeface="Century Gothic" panose="020B0502020202020204" pitchFamily="34" charset="0"/>
                </a:rPr>
                <a:t>wh</a:t>
              </a:r>
              <a:endParaRPr lang="en-US" sz="6000" b="1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D2E1EAC4-E572-41D8-8951-039367A8213B}"/>
              </a:ext>
            </a:extLst>
          </p:cNvPr>
          <p:cNvGrpSpPr/>
          <p:nvPr/>
        </p:nvGrpSpPr>
        <p:grpSpPr>
          <a:xfrm>
            <a:off x="5438464" y="167089"/>
            <a:ext cx="1459065" cy="2159737"/>
            <a:chOff x="5050113" y="119906"/>
            <a:chExt cx="1037519" cy="1938992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EEF952F0-A1BE-4C07-B4A3-3DE52B2B97AE}"/>
                </a:ext>
              </a:extLst>
            </p:cNvPr>
            <p:cNvSpPr txBox="1"/>
            <p:nvPr/>
          </p:nvSpPr>
          <p:spPr>
            <a:xfrm>
              <a:off x="5156192" y="166831"/>
              <a:ext cx="864965" cy="101566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6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CEE60947-F8DC-4832-BE82-D501613EA68B}"/>
                </a:ext>
              </a:extLst>
            </p:cNvPr>
            <p:cNvSpPr txBox="1"/>
            <p:nvPr/>
          </p:nvSpPr>
          <p:spPr>
            <a:xfrm>
              <a:off x="5050113" y="119906"/>
              <a:ext cx="1037519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 err="1">
                  <a:latin typeface="Century Gothic" panose="020B0502020202020204" pitchFamily="34" charset="0"/>
                </a:rPr>
                <a:t>kn</a:t>
              </a:r>
              <a:endParaRPr lang="en-US" sz="6000" b="1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588DBC07-24A8-4E05-8793-569423828A1B}"/>
              </a:ext>
            </a:extLst>
          </p:cNvPr>
          <p:cNvGrpSpPr/>
          <p:nvPr/>
        </p:nvGrpSpPr>
        <p:grpSpPr>
          <a:xfrm>
            <a:off x="6870077" y="1473155"/>
            <a:ext cx="1414513" cy="2159737"/>
            <a:chOff x="6066532" y="122868"/>
            <a:chExt cx="1005839" cy="1938992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38F2C1CA-AA7B-452C-8CE8-F0CA6D993192}"/>
                </a:ext>
              </a:extLst>
            </p:cNvPr>
            <p:cNvSpPr txBox="1"/>
            <p:nvPr/>
          </p:nvSpPr>
          <p:spPr>
            <a:xfrm>
              <a:off x="6139247" y="166831"/>
              <a:ext cx="852382" cy="101566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6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A6D58113-53B6-48BB-8168-34F09566BE58}"/>
                </a:ext>
              </a:extLst>
            </p:cNvPr>
            <p:cNvSpPr txBox="1"/>
            <p:nvPr/>
          </p:nvSpPr>
          <p:spPr>
            <a:xfrm>
              <a:off x="6066532" y="122868"/>
              <a:ext cx="1005839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 err="1">
                  <a:latin typeface="Century Gothic" panose="020B0502020202020204" pitchFamily="34" charset="0"/>
                </a:rPr>
                <a:t>wr</a:t>
              </a:r>
              <a:endParaRPr lang="en-US" sz="6000" b="1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F1B410DD-F876-47B7-8173-F6438CA4EA6A}"/>
              </a:ext>
            </a:extLst>
          </p:cNvPr>
          <p:cNvGrpSpPr/>
          <p:nvPr/>
        </p:nvGrpSpPr>
        <p:grpSpPr>
          <a:xfrm>
            <a:off x="22231" y="1436516"/>
            <a:ext cx="1414513" cy="2159737"/>
            <a:chOff x="7048291" y="124324"/>
            <a:chExt cx="1005839" cy="1938992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CD71D589-A96B-4258-A5C9-97A4EC28875B}"/>
                </a:ext>
              </a:extLst>
            </p:cNvPr>
            <p:cNvSpPr txBox="1"/>
            <p:nvPr/>
          </p:nvSpPr>
          <p:spPr>
            <a:xfrm>
              <a:off x="7110674" y="175329"/>
              <a:ext cx="875433" cy="101566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6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E249E6F6-DE10-4170-952B-99D013C2BE06}"/>
                </a:ext>
              </a:extLst>
            </p:cNvPr>
            <p:cNvSpPr txBox="1"/>
            <p:nvPr/>
          </p:nvSpPr>
          <p:spPr>
            <a:xfrm>
              <a:off x="7048291" y="124324"/>
              <a:ext cx="1005839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>
                  <a:latin typeface="Century Gothic" panose="020B0502020202020204" pitchFamily="34" charset="0"/>
                </a:rPr>
                <a:t>ck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3D425F52-9CA6-4996-A050-B61ECD067329}"/>
              </a:ext>
            </a:extLst>
          </p:cNvPr>
          <p:cNvGrpSpPr/>
          <p:nvPr/>
        </p:nvGrpSpPr>
        <p:grpSpPr>
          <a:xfrm>
            <a:off x="1362772" y="1438062"/>
            <a:ext cx="1459065" cy="2159737"/>
            <a:chOff x="8002416" y="121362"/>
            <a:chExt cx="1037519" cy="1938992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A0BBFCE0-70A9-4202-B15E-F419DF103F51}"/>
                </a:ext>
              </a:extLst>
            </p:cNvPr>
            <p:cNvSpPr txBox="1"/>
            <p:nvPr/>
          </p:nvSpPr>
          <p:spPr>
            <a:xfrm>
              <a:off x="8086396" y="166831"/>
              <a:ext cx="852380" cy="101566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6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BE76A472-1D89-45CE-8255-E571EE922209}"/>
                </a:ext>
              </a:extLst>
            </p:cNvPr>
            <p:cNvSpPr txBox="1"/>
            <p:nvPr/>
          </p:nvSpPr>
          <p:spPr>
            <a:xfrm>
              <a:off x="8002416" y="121362"/>
              <a:ext cx="1037519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 err="1">
                  <a:latin typeface="Century Gothic" panose="020B0502020202020204" pitchFamily="34" charset="0"/>
                </a:rPr>
                <a:t>gn</a:t>
              </a:r>
              <a:endParaRPr lang="en-US" sz="6000" b="1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0166245A-3088-4F89-BC96-0D0C2B708868}"/>
              </a:ext>
            </a:extLst>
          </p:cNvPr>
          <p:cNvGrpSpPr/>
          <p:nvPr/>
        </p:nvGrpSpPr>
        <p:grpSpPr>
          <a:xfrm>
            <a:off x="4122237" y="1527645"/>
            <a:ext cx="1414513" cy="2159737"/>
            <a:chOff x="1166136" y="1135056"/>
            <a:chExt cx="1005839" cy="1938992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722B7C45-6482-4C5A-AFCE-A658F5F023C6}"/>
                </a:ext>
              </a:extLst>
            </p:cNvPr>
            <p:cNvSpPr txBox="1"/>
            <p:nvPr/>
          </p:nvSpPr>
          <p:spPr>
            <a:xfrm>
              <a:off x="1234223" y="1135056"/>
              <a:ext cx="864965" cy="101566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6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BD575438-1BF4-442C-A4A6-CB0A98EB3AC8}"/>
                </a:ext>
              </a:extLst>
            </p:cNvPr>
            <p:cNvSpPr txBox="1"/>
            <p:nvPr/>
          </p:nvSpPr>
          <p:spPr>
            <a:xfrm>
              <a:off x="1166136" y="1135056"/>
              <a:ext cx="1005839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>
                  <a:latin typeface="Century Gothic" panose="020B0502020202020204" pitchFamily="34" charset="0"/>
                </a:rPr>
                <a:t>ng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1FB7BA81-147D-4CEF-BAC5-B2F7883F747C}"/>
              </a:ext>
            </a:extLst>
          </p:cNvPr>
          <p:cNvGrpSpPr/>
          <p:nvPr/>
        </p:nvGrpSpPr>
        <p:grpSpPr>
          <a:xfrm>
            <a:off x="5449972" y="1499872"/>
            <a:ext cx="1527376" cy="1153716"/>
            <a:chOff x="2090796" y="1120345"/>
            <a:chExt cx="1086094" cy="1035796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3E471B20-9BD9-470B-B72A-D14373E4AC00}"/>
                </a:ext>
              </a:extLst>
            </p:cNvPr>
            <p:cNvSpPr txBox="1"/>
            <p:nvPr/>
          </p:nvSpPr>
          <p:spPr>
            <a:xfrm>
              <a:off x="2209765" y="1140478"/>
              <a:ext cx="864965" cy="101566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6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6B9DA4E6-C7CB-489B-B377-9F9A2BCD5C1F}"/>
                </a:ext>
              </a:extLst>
            </p:cNvPr>
            <p:cNvSpPr txBox="1"/>
            <p:nvPr/>
          </p:nvSpPr>
          <p:spPr>
            <a:xfrm>
              <a:off x="2090796" y="1120345"/>
              <a:ext cx="108609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 err="1">
                  <a:latin typeface="Century Gothic" panose="020B0502020202020204" pitchFamily="34" charset="0"/>
                </a:rPr>
                <a:t>nk</a:t>
              </a:r>
              <a:endParaRPr lang="en-US" sz="6000" b="1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7D91D456-5557-457A-AB04-2CCCA59EF2A4}"/>
              </a:ext>
            </a:extLst>
          </p:cNvPr>
          <p:cNvGrpSpPr/>
          <p:nvPr/>
        </p:nvGrpSpPr>
        <p:grpSpPr>
          <a:xfrm>
            <a:off x="2628006" y="1502729"/>
            <a:ext cx="1677426" cy="2257710"/>
            <a:chOff x="97017" y="1135056"/>
            <a:chExt cx="1192793" cy="2026951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BFB93502-4F91-4B5A-B8AA-41FF90D4750E}"/>
                </a:ext>
              </a:extLst>
            </p:cNvPr>
            <p:cNvSpPr txBox="1"/>
            <p:nvPr/>
          </p:nvSpPr>
          <p:spPr>
            <a:xfrm>
              <a:off x="253543" y="1135056"/>
              <a:ext cx="860777" cy="101566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6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5C20D3F6-AF4A-4338-BAA1-AB2E29038E4B}"/>
                </a:ext>
              </a:extLst>
            </p:cNvPr>
            <p:cNvSpPr txBox="1"/>
            <p:nvPr/>
          </p:nvSpPr>
          <p:spPr>
            <a:xfrm>
              <a:off x="97017" y="1223015"/>
              <a:ext cx="1192793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>
                  <a:latin typeface="Century Gothic" panose="020B0502020202020204" pitchFamily="34" charset="0"/>
                </a:rPr>
                <a:t>mb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5A043865-250F-49B7-8A81-2C9A2EEFBCBE}"/>
              </a:ext>
            </a:extLst>
          </p:cNvPr>
          <p:cNvGrpSpPr/>
          <p:nvPr/>
        </p:nvGrpSpPr>
        <p:grpSpPr>
          <a:xfrm>
            <a:off x="56176" y="2722586"/>
            <a:ext cx="1414513" cy="1160767"/>
            <a:chOff x="3146479" y="1116512"/>
            <a:chExt cx="1005839" cy="1042126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E8717848-905C-4618-BD95-7972946A61B0}"/>
                </a:ext>
              </a:extLst>
            </p:cNvPr>
            <p:cNvSpPr txBox="1"/>
            <p:nvPr/>
          </p:nvSpPr>
          <p:spPr>
            <a:xfrm>
              <a:off x="3185307" y="1142975"/>
              <a:ext cx="875433" cy="101566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6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10251098-F2A6-45F9-8B47-D771325FFA1D}"/>
                </a:ext>
              </a:extLst>
            </p:cNvPr>
            <p:cNvSpPr txBox="1"/>
            <p:nvPr/>
          </p:nvSpPr>
          <p:spPr>
            <a:xfrm>
              <a:off x="3146479" y="1116512"/>
              <a:ext cx="100583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 err="1">
                  <a:latin typeface="Century Gothic" panose="020B0502020202020204" pitchFamily="34" charset="0"/>
                </a:rPr>
                <a:t>ar</a:t>
              </a:r>
              <a:endParaRPr lang="en-US" sz="6000" b="1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E9830455-1D8C-49E4-BC47-682F30480E72}"/>
              </a:ext>
            </a:extLst>
          </p:cNvPr>
          <p:cNvGrpSpPr/>
          <p:nvPr/>
        </p:nvGrpSpPr>
        <p:grpSpPr>
          <a:xfrm>
            <a:off x="1366731" y="2725366"/>
            <a:ext cx="1414513" cy="1157987"/>
            <a:chOff x="4088520" y="1116511"/>
            <a:chExt cx="1005839" cy="1039630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3439C5DE-D288-4583-8DC7-5D3E4C540298}"/>
                </a:ext>
              </a:extLst>
            </p:cNvPr>
            <p:cNvSpPr txBox="1"/>
            <p:nvPr/>
          </p:nvSpPr>
          <p:spPr>
            <a:xfrm>
              <a:off x="4170175" y="1140478"/>
              <a:ext cx="864958" cy="1015663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endParaRPr lang="en-US" sz="6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D587506D-3989-4755-8BBF-5B0C4B1AC5C3}"/>
                </a:ext>
              </a:extLst>
            </p:cNvPr>
            <p:cNvSpPr txBox="1"/>
            <p:nvPr/>
          </p:nvSpPr>
          <p:spPr>
            <a:xfrm>
              <a:off x="4088520" y="1116511"/>
              <a:ext cx="100583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 err="1">
                  <a:latin typeface="Century Gothic" panose="020B0502020202020204" pitchFamily="34" charset="0"/>
                </a:rPr>
                <a:t>er</a:t>
              </a:r>
              <a:endParaRPr lang="en-US" sz="6000" b="1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5C06B785-5FC7-4C51-9080-2B4CF7BBEA63}"/>
              </a:ext>
            </a:extLst>
          </p:cNvPr>
          <p:cNvGrpSpPr/>
          <p:nvPr/>
        </p:nvGrpSpPr>
        <p:grpSpPr>
          <a:xfrm>
            <a:off x="2788910" y="2739527"/>
            <a:ext cx="1414513" cy="1161412"/>
            <a:chOff x="5115625" y="1116512"/>
            <a:chExt cx="1005839" cy="1042705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DB84F1F1-0077-4CD7-A4C1-80F95B469DF2}"/>
                </a:ext>
              </a:extLst>
            </p:cNvPr>
            <p:cNvSpPr txBox="1"/>
            <p:nvPr/>
          </p:nvSpPr>
          <p:spPr>
            <a:xfrm>
              <a:off x="5148964" y="1143554"/>
              <a:ext cx="860777" cy="101566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6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E0D0ECDB-C8E6-449C-A8CE-4C45E0B1577C}"/>
                </a:ext>
              </a:extLst>
            </p:cNvPr>
            <p:cNvSpPr txBox="1"/>
            <p:nvPr/>
          </p:nvSpPr>
          <p:spPr>
            <a:xfrm>
              <a:off x="5115625" y="1116512"/>
              <a:ext cx="100583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 err="1">
                  <a:latin typeface="Century Gothic" panose="020B0502020202020204" pitchFamily="34" charset="0"/>
                </a:rPr>
                <a:t>ir</a:t>
              </a:r>
              <a:endParaRPr lang="en-US" sz="6000" b="1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03CEA9CF-F249-4248-BE3B-7B4895EC4EFC}"/>
              </a:ext>
            </a:extLst>
          </p:cNvPr>
          <p:cNvGrpSpPr/>
          <p:nvPr/>
        </p:nvGrpSpPr>
        <p:grpSpPr>
          <a:xfrm>
            <a:off x="4122237" y="2740612"/>
            <a:ext cx="1414513" cy="1161413"/>
            <a:chOff x="6068300" y="1116511"/>
            <a:chExt cx="1005839" cy="1042706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92169315-951B-431F-BBD1-3E3F2BCC18CE}"/>
                </a:ext>
              </a:extLst>
            </p:cNvPr>
            <p:cNvSpPr txBox="1"/>
            <p:nvPr/>
          </p:nvSpPr>
          <p:spPr>
            <a:xfrm>
              <a:off x="6129644" y="1143554"/>
              <a:ext cx="864965" cy="101566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6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D0B733E6-3A01-4042-823C-7C2A67144D87}"/>
                </a:ext>
              </a:extLst>
            </p:cNvPr>
            <p:cNvSpPr txBox="1"/>
            <p:nvPr/>
          </p:nvSpPr>
          <p:spPr>
            <a:xfrm>
              <a:off x="6068300" y="1116511"/>
              <a:ext cx="100583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>
                  <a:latin typeface="Century Gothic" panose="020B0502020202020204" pitchFamily="34" charset="0"/>
                </a:rPr>
                <a:t>or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1ADF2EAD-05D0-43D8-BFF4-B8CCFA32BAE5}"/>
              </a:ext>
            </a:extLst>
          </p:cNvPr>
          <p:cNvGrpSpPr/>
          <p:nvPr/>
        </p:nvGrpSpPr>
        <p:grpSpPr>
          <a:xfrm>
            <a:off x="5513676" y="2751567"/>
            <a:ext cx="1407733" cy="1167452"/>
            <a:chOff x="7036429" y="1116512"/>
            <a:chExt cx="1001018" cy="1048127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6DB3734E-F24E-4894-8AB6-ADDCC25620F6}"/>
                </a:ext>
              </a:extLst>
            </p:cNvPr>
            <p:cNvSpPr txBox="1"/>
            <p:nvPr/>
          </p:nvSpPr>
          <p:spPr>
            <a:xfrm>
              <a:off x="7105186" y="1148976"/>
              <a:ext cx="864965" cy="101566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6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EADC616C-B746-43D4-BA24-298426C6E54A}"/>
                </a:ext>
              </a:extLst>
            </p:cNvPr>
            <p:cNvSpPr txBox="1"/>
            <p:nvPr/>
          </p:nvSpPr>
          <p:spPr>
            <a:xfrm>
              <a:off x="7036429" y="1116512"/>
              <a:ext cx="100101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>
                  <a:latin typeface="Century Gothic" panose="020B0502020202020204" pitchFamily="34" charset="0"/>
                </a:rPr>
                <a:t>ur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E45D48D7-62A4-48B7-9D2B-201BACF28466}"/>
              </a:ext>
            </a:extLst>
          </p:cNvPr>
          <p:cNvGrpSpPr/>
          <p:nvPr/>
        </p:nvGrpSpPr>
        <p:grpSpPr>
          <a:xfrm>
            <a:off x="6895133" y="2756216"/>
            <a:ext cx="1414513" cy="1152153"/>
            <a:chOff x="8000364" y="1132744"/>
            <a:chExt cx="1005839" cy="1034392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5FD75A83-DFCD-423D-8F86-5F9D3B3C1EC1}"/>
                </a:ext>
              </a:extLst>
            </p:cNvPr>
            <p:cNvSpPr txBox="1"/>
            <p:nvPr/>
          </p:nvSpPr>
          <p:spPr>
            <a:xfrm>
              <a:off x="8080728" y="1151473"/>
              <a:ext cx="875433" cy="101566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6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226399ED-F86E-48B4-A2D2-0EA5904ED47D}"/>
                </a:ext>
              </a:extLst>
            </p:cNvPr>
            <p:cNvSpPr txBox="1"/>
            <p:nvPr/>
          </p:nvSpPr>
          <p:spPr>
            <a:xfrm>
              <a:off x="8000364" y="1132744"/>
              <a:ext cx="100583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 err="1">
                  <a:latin typeface="Century Gothic" panose="020B0502020202020204" pitchFamily="34" charset="0"/>
                </a:rPr>
                <a:t>ai</a:t>
              </a:r>
              <a:endParaRPr lang="en-US" sz="6000" b="1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157327D5-696F-4EB5-83C9-6884572D762B}"/>
              </a:ext>
            </a:extLst>
          </p:cNvPr>
          <p:cNvGrpSpPr/>
          <p:nvPr/>
        </p:nvGrpSpPr>
        <p:grpSpPr>
          <a:xfrm>
            <a:off x="58601" y="4026832"/>
            <a:ext cx="1380670" cy="2159737"/>
            <a:chOff x="210682" y="2101845"/>
            <a:chExt cx="981773" cy="1938992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6BBEAEA6-656C-4738-9635-97DBC0B13DC8}"/>
                </a:ext>
              </a:extLst>
            </p:cNvPr>
            <p:cNvSpPr txBox="1"/>
            <p:nvPr/>
          </p:nvSpPr>
          <p:spPr>
            <a:xfrm>
              <a:off x="264652" y="2105415"/>
              <a:ext cx="864965" cy="101566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6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9470EA2D-5640-4D66-8F0F-B82E5CE64348}"/>
                </a:ext>
              </a:extLst>
            </p:cNvPr>
            <p:cNvSpPr txBox="1"/>
            <p:nvPr/>
          </p:nvSpPr>
          <p:spPr>
            <a:xfrm>
              <a:off x="210682" y="2101845"/>
              <a:ext cx="981773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>
                  <a:latin typeface="Century Gothic" panose="020B0502020202020204" pitchFamily="34" charset="0"/>
                </a:rPr>
                <a:t>ay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A1A0B3EB-DD0D-447B-84C0-6F22E32E9503}"/>
              </a:ext>
            </a:extLst>
          </p:cNvPr>
          <p:cNvGrpSpPr/>
          <p:nvPr/>
        </p:nvGrpSpPr>
        <p:grpSpPr>
          <a:xfrm>
            <a:off x="1400969" y="4036661"/>
            <a:ext cx="1414513" cy="2159737"/>
            <a:chOff x="1172588" y="2101846"/>
            <a:chExt cx="1005839" cy="1938992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E6C7127F-C62A-4777-8301-6DE4BB7155C4}"/>
                </a:ext>
              </a:extLst>
            </p:cNvPr>
            <p:cNvSpPr txBox="1"/>
            <p:nvPr/>
          </p:nvSpPr>
          <p:spPr>
            <a:xfrm>
              <a:off x="1247707" y="2105415"/>
              <a:ext cx="852382" cy="101566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6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239292B5-F00E-44E6-9C83-1596C83EF174}"/>
                </a:ext>
              </a:extLst>
            </p:cNvPr>
            <p:cNvSpPr txBox="1"/>
            <p:nvPr/>
          </p:nvSpPr>
          <p:spPr>
            <a:xfrm>
              <a:off x="1172588" y="2101846"/>
              <a:ext cx="1005839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 err="1">
                  <a:latin typeface="Century Gothic" panose="020B0502020202020204" pitchFamily="34" charset="0"/>
                </a:rPr>
                <a:t>ee</a:t>
              </a:r>
              <a:endParaRPr lang="en-US" sz="6000" b="1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3F531F61-B1EE-42D0-BBDD-22BAB3E22E86}"/>
              </a:ext>
            </a:extLst>
          </p:cNvPr>
          <p:cNvGrpSpPr/>
          <p:nvPr/>
        </p:nvGrpSpPr>
        <p:grpSpPr>
          <a:xfrm>
            <a:off x="4106139" y="4087469"/>
            <a:ext cx="1454942" cy="2159737"/>
            <a:chOff x="3109617" y="2101846"/>
            <a:chExt cx="1034587" cy="1938992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4A29A683-70A0-435F-BB78-CE2EA722CC65}"/>
                </a:ext>
              </a:extLst>
            </p:cNvPr>
            <p:cNvSpPr txBox="1"/>
            <p:nvPr/>
          </p:nvSpPr>
          <p:spPr>
            <a:xfrm>
              <a:off x="3194856" y="2105415"/>
              <a:ext cx="852380" cy="101566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6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4DE1B4F8-E508-49B2-985C-108489D10F3A}"/>
                </a:ext>
              </a:extLst>
            </p:cNvPr>
            <p:cNvSpPr txBox="1"/>
            <p:nvPr/>
          </p:nvSpPr>
          <p:spPr>
            <a:xfrm>
              <a:off x="3109617" y="2101846"/>
              <a:ext cx="1034587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 err="1">
                  <a:latin typeface="Century Gothic" panose="020B0502020202020204" pitchFamily="34" charset="0"/>
                </a:rPr>
                <a:t>oa</a:t>
              </a:r>
              <a:endParaRPr lang="en-US" sz="6000" b="1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EED4B408-5A05-4A01-8A7E-5B74A9B5D07E}"/>
              </a:ext>
            </a:extLst>
          </p:cNvPr>
          <p:cNvGrpSpPr/>
          <p:nvPr/>
        </p:nvGrpSpPr>
        <p:grpSpPr>
          <a:xfrm>
            <a:off x="5446466" y="4094516"/>
            <a:ext cx="1558025" cy="2178540"/>
            <a:chOff x="4046226" y="2113913"/>
            <a:chExt cx="1107888" cy="1955873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42407A30-6CCA-4586-9FF2-09DD209B12E6}"/>
                </a:ext>
              </a:extLst>
            </p:cNvPr>
            <p:cNvSpPr txBox="1"/>
            <p:nvPr/>
          </p:nvSpPr>
          <p:spPr>
            <a:xfrm>
              <a:off x="4162647" y="2113913"/>
              <a:ext cx="875433" cy="101566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6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8A500B4A-2474-4A4C-B064-A2D15743CD0B}"/>
                </a:ext>
              </a:extLst>
            </p:cNvPr>
            <p:cNvSpPr txBox="1"/>
            <p:nvPr/>
          </p:nvSpPr>
          <p:spPr>
            <a:xfrm>
              <a:off x="4046226" y="2130794"/>
              <a:ext cx="1107888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 err="1">
                  <a:latin typeface="Century Gothic" panose="020B0502020202020204" pitchFamily="34" charset="0"/>
                </a:rPr>
                <a:t>ow</a:t>
              </a:r>
              <a:endParaRPr lang="en-US" sz="6000" b="1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1E20E1EE-C627-4BB2-9048-4647FA9865B4}"/>
              </a:ext>
            </a:extLst>
          </p:cNvPr>
          <p:cNvGrpSpPr/>
          <p:nvPr/>
        </p:nvGrpSpPr>
        <p:grpSpPr>
          <a:xfrm>
            <a:off x="2690612" y="4046837"/>
            <a:ext cx="1527376" cy="2159737"/>
            <a:chOff x="2110451" y="2098884"/>
            <a:chExt cx="1086094" cy="1938992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7450BAA4-64BD-4DED-BB6A-97F0014B5596}"/>
                </a:ext>
              </a:extLst>
            </p:cNvPr>
            <p:cNvSpPr txBox="1"/>
            <p:nvPr/>
          </p:nvSpPr>
          <p:spPr>
            <a:xfrm>
              <a:off x="2219134" y="2113913"/>
              <a:ext cx="875433" cy="101566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6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02EBFCF7-CFDD-43E5-BC9A-883AB1409B00}"/>
                </a:ext>
              </a:extLst>
            </p:cNvPr>
            <p:cNvSpPr txBox="1"/>
            <p:nvPr/>
          </p:nvSpPr>
          <p:spPr>
            <a:xfrm>
              <a:off x="2110451" y="2098884"/>
              <a:ext cx="1086094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 err="1">
                  <a:latin typeface="Century Gothic" panose="020B0502020202020204" pitchFamily="34" charset="0"/>
                </a:rPr>
                <a:t>ea</a:t>
              </a:r>
              <a:endParaRPr lang="en-US" sz="6000" b="1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04392F3C-2097-4CD4-A775-964241ECC1BD}"/>
              </a:ext>
            </a:extLst>
          </p:cNvPr>
          <p:cNvGrpSpPr/>
          <p:nvPr/>
        </p:nvGrpSpPr>
        <p:grpSpPr>
          <a:xfrm>
            <a:off x="6902998" y="4089868"/>
            <a:ext cx="1414513" cy="1145026"/>
            <a:chOff x="5094359" y="2101583"/>
            <a:chExt cx="1005839" cy="1027993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71BBE836-2D88-4B5F-8800-58C0D0D6438A}"/>
                </a:ext>
              </a:extLst>
            </p:cNvPr>
            <p:cNvSpPr txBox="1"/>
            <p:nvPr/>
          </p:nvSpPr>
          <p:spPr>
            <a:xfrm>
              <a:off x="5160073" y="2113913"/>
              <a:ext cx="864965" cy="101566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6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5461C1E2-FC8E-4CFF-9D1E-F32200625A32}"/>
                </a:ext>
              </a:extLst>
            </p:cNvPr>
            <p:cNvSpPr txBox="1"/>
            <p:nvPr/>
          </p:nvSpPr>
          <p:spPr>
            <a:xfrm>
              <a:off x="5094359" y="2101583"/>
              <a:ext cx="100583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 err="1">
                  <a:latin typeface="Century Gothic" panose="020B0502020202020204" pitchFamily="34" charset="0"/>
                </a:rPr>
                <a:t>ie</a:t>
              </a:r>
              <a:endParaRPr lang="en-US" sz="6000" b="1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0BA40EA4-5842-4400-B36C-A66EED6637DF}"/>
              </a:ext>
            </a:extLst>
          </p:cNvPr>
          <p:cNvGrpSpPr/>
          <p:nvPr/>
        </p:nvGrpSpPr>
        <p:grpSpPr>
          <a:xfrm>
            <a:off x="2788607" y="5339915"/>
            <a:ext cx="1414513" cy="2159737"/>
            <a:chOff x="7054271" y="2101583"/>
            <a:chExt cx="1005839" cy="1938992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0BA8D1C8-67EB-48EB-9F1D-B6D44446BA55}"/>
                </a:ext>
              </a:extLst>
            </p:cNvPr>
            <p:cNvSpPr txBox="1"/>
            <p:nvPr/>
          </p:nvSpPr>
          <p:spPr>
            <a:xfrm>
              <a:off x="7114555" y="2122411"/>
              <a:ext cx="875433" cy="101566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6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2C233BC8-4AD7-4CC3-AF84-78C0DEF67184}"/>
                </a:ext>
              </a:extLst>
            </p:cNvPr>
            <p:cNvSpPr txBox="1"/>
            <p:nvPr/>
          </p:nvSpPr>
          <p:spPr>
            <a:xfrm>
              <a:off x="7054271" y="2101583"/>
              <a:ext cx="1005839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 err="1">
                  <a:latin typeface="Century Gothic" panose="020B0502020202020204" pitchFamily="34" charset="0"/>
                </a:rPr>
                <a:t>ue</a:t>
              </a:r>
              <a:endParaRPr lang="en-US" sz="6000" b="1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4BA36451-1713-4528-BD9C-D933F52DBDD1}"/>
              </a:ext>
            </a:extLst>
          </p:cNvPr>
          <p:cNvGrpSpPr/>
          <p:nvPr/>
        </p:nvGrpSpPr>
        <p:grpSpPr>
          <a:xfrm>
            <a:off x="6855620" y="5406134"/>
            <a:ext cx="1578266" cy="2171857"/>
            <a:chOff x="119779" y="3082138"/>
            <a:chExt cx="1122281" cy="1949873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9850B91A-4316-40EF-A5DC-DC572CD2C2EB}"/>
                </a:ext>
              </a:extLst>
            </p:cNvPr>
            <p:cNvSpPr txBox="1"/>
            <p:nvPr/>
          </p:nvSpPr>
          <p:spPr>
            <a:xfrm>
              <a:off x="257424" y="3082138"/>
              <a:ext cx="860777" cy="101566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6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34B6E110-2B56-434B-86FA-C43C15FCCA6E}"/>
                </a:ext>
              </a:extLst>
            </p:cNvPr>
            <p:cNvSpPr txBox="1"/>
            <p:nvPr/>
          </p:nvSpPr>
          <p:spPr>
            <a:xfrm>
              <a:off x="119779" y="3093019"/>
              <a:ext cx="1122281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 err="1">
                  <a:latin typeface="Century Gothic" panose="020B0502020202020204" pitchFamily="34" charset="0"/>
                </a:rPr>
                <a:t>ew</a:t>
              </a:r>
              <a:endParaRPr lang="en-US" sz="6000" b="1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00754642-5016-4BBB-8826-F7AD39166D5E}"/>
              </a:ext>
            </a:extLst>
          </p:cNvPr>
          <p:cNvGrpSpPr/>
          <p:nvPr/>
        </p:nvGrpSpPr>
        <p:grpSpPr>
          <a:xfrm>
            <a:off x="5480309" y="5372401"/>
            <a:ext cx="1558025" cy="2168558"/>
            <a:chOff x="1120388" y="3082138"/>
            <a:chExt cx="1107888" cy="1946911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E82837C8-8971-43EC-92CB-AF42D537FBEB}"/>
                </a:ext>
              </a:extLst>
            </p:cNvPr>
            <p:cNvSpPr txBox="1"/>
            <p:nvPr/>
          </p:nvSpPr>
          <p:spPr>
            <a:xfrm>
              <a:off x="1238104" y="3082138"/>
              <a:ext cx="864965" cy="101566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6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FA49217F-C973-4E38-BC4F-157F960C7DC1}"/>
                </a:ext>
              </a:extLst>
            </p:cNvPr>
            <p:cNvSpPr txBox="1"/>
            <p:nvPr/>
          </p:nvSpPr>
          <p:spPr>
            <a:xfrm>
              <a:off x="1120388" y="3090057"/>
              <a:ext cx="1107888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 err="1">
                  <a:latin typeface="Century Gothic" panose="020B0502020202020204" pitchFamily="34" charset="0"/>
                </a:rPr>
                <a:t>oo</a:t>
              </a:r>
              <a:endParaRPr lang="en-US" sz="6000" b="1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B02442B4-ED71-4758-9AEF-B2038F01E460}"/>
              </a:ext>
            </a:extLst>
          </p:cNvPr>
          <p:cNvGrpSpPr/>
          <p:nvPr/>
        </p:nvGrpSpPr>
        <p:grpSpPr>
          <a:xfrm>
            <a:off x="4082813" y="5325389"/>
            <a:ext cx="1527376" cy="1148324"/>
            <a:chOff x="7981501" y="2098621"/>
            <a:chExt cx="1086094" cy="1030955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BDF2F5F1-494F-4799-BC5D-F309ED665141}"/>
                </a:ext>
              </a:extLst>
            </p:cNvPr>
            <p:cNvSpPr txBox="1"/>
            <p:nvPr/>
          </p:nvSpPr>
          <p:spPr>
            <a:xfrm>
              <a:off x="8090277" y="2113913"/>
              <a:ext cx="852380" cy="101566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6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93588F8C-BE51-41E8-B545-14D37E026C45}"/>
                </a:ext>
              </a:extLst>
            </p:cNvPr>
            <p:cNvSpPr txBox="1"/>
            <p:nvPr/>
          </p:nvSpPr>
          <p:spPr>
            <a:xfrm>
              <a:off x="7981501" y="2098621"/>
              <a:ext cx="108609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 err="1">
                  <a:latin typeface="Century Gothic" panose="020B0502020202020204" pitchFamily="34" charset="0"/>
                </a:rPr>
                <a:t>ui</a:t>
              </a:r>
              <a:endParaRPr lang="en-US" sz="6000" b="1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0A56EA84-6AF1-44E8-8C32-CA3180839B9A}"/>
              </a:ext>
            </a:extLst>
          </p:cNvPr>
          <p:cNvGrpSpPr/>
          <p:nvPr/>
        </p:nvGrpSpPr>
        <p:grpSpPr>
          <a:xfrm>
            <a:off x="1199076" y="5347591"/>
            <a:ext cx="1780427" cy="2230400"/>
            <a:chOff x="5941851" y="2113913"/>
            <a:chExt cx="1266035" cy="2002433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AECBF1B4-19FB-477B-8D27-F0044B6C068F}"/>
                </a:ext>
              </a:extLst>
            </p:cNvPr>
            <p:cNvSpPr txBox="1"/>
            <p:nvPr/>
          </p:nvSpPr>
          <p:spPr>
            <a:xfrm>
              <a:off x="6143128" y="2113913"/>
              <a:ext cx="852382" cy="101566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6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37A212FD-E13D-4D01-9A89-4F18EBF1E5A4}"/>
                </a:ext>
              </a:extLst>
            </p:cNvPr>
            <p:cNvSpPr txBox="1"/>
            <p:nvPr/>
          </p:nvSpPr>
          <p:spPr>
            <a:xfrm>
              <a:off x="5941851" y="2177354"/>
              <a:ext cx="1266035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 err="1">
                  <a:latin typeface="Century Gothic" panose="020B0502020202020204" pitchFamily="34" charset="0"/>
                </a:rPr>
                <a:t>igh</a:t>
              </a:r>
              <a:endParaRPr lang="en-US" sz="6000" b="1" dirty="0"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929575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CCD32920-C44B-4C60-9878-83A206ABB25D}"/>
              </a:ext>
            </a:extLst>
          </p:cNvPr>
          <p:cNvGrpSpPr/>
          <p:nvPr/>
        </p:nvGrpSpPr>
        <p:grpSpPr>
          <a:xfrm>
            <a:off x="107845" y="218749"/>
            <a:ext cx="1414513" cy="2159737"/>
            <a:chOff x="2147883" y="3082138"/>
            <a:chExt cx="1005839" cy="1938992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9BA8CA56-FF03-4877-A701-6E2D560DD56F}"/>
                </a:ext>
              </a:extLst>
            </p:cNvPr>
            <p:cNvSpPr txBox="1"/>
            <p:nvPr/>
          </p:nvSpPr>
          <p:spPr>
            <a:xfrm>
              <a:off x="2213646" y="3087560"/>
              <a:ext cx="864965" cy="101566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6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87F5F291-9E63-4852-9AFB-70FEE4A85216}"/>
                </a:ext>
              </a:extLst>
            </p:cNvPr>
            <p:cNvSpPr txBox="1"/>
            <p:nvPr/>
          </p:nvSpPr>
          <p:spPr>
            <a:xfrm>
              <a:off x="2147883" y="3082138"/>
              <a:ext cx="1005839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 err="1">
                  <a:latin typeface="Century Gothic" panose="020B0502020202020204" pitchFamily="34" charset="0"/>
                </a:rPr>
                <a:t>oe</a:t>
              </a:r>
              <a:endParaRPr lang="en-US" sz="6000" b="1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869589CF-EDCC-4D55-828E-2F37DF21332F}"/>
              </a:ext>
            </a:extLst>
          </p:cNvPr>
          <p:cNvGrpSpPr/>
          <p:nvPr/>
        </p:nvGrpSpPr>
        <p:grpSpPr>
          <a:xfrm>
            <a:off x="1372444" y="218749"/>
            <a:ext cx="1568242" cy="2196020"/>
            <a:chOff x="3058920" y="3090057"/>
            <a:chExt cx="1115153" cy="1971567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2F4E89B9-3961-427E-9F17-3CAE23F322BA}"/>
                </a:ext>
              </a:extLst>
            </p:cNvPr>
            <p:cNvSpPr txBox="1"/>
            <p:nvPr/>
          </p:nvSpPr>
          <p:spPr>
            <a:xfrm>
              <a:off x="3189188" y="3090057"/>
              <a:ext cx="875433" cy="101566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6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1651ED39-555B-412B-B638-86EE706502E3}"/>
                </a:ext>
              </a:extLst>
            </p:cNvPr>
            <p:cNvSpPr txBox="1"/>
            <p:nvPr/>
          </p:nvSpPr>
          <p:spPr>
            <a:xfrm>
              <a:off x="3058920" y="3122632"/>
              <a:ext cx="1115153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>
                  <a:latin typeface="Century Gothic" panose="020B0502020202020204" pitchFamily="34" charset="0"/>
                </a:rPr>
                <a:t>aw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2D80980D-F023-496E-AF73-EA07C7587EB6}"/>
              </a:ext>
            </a:extLst>
          </p:cNvPr>
          <p:cNvGrpSpPr/>
          <p:nvPr/>
        </p:nvGrpSpPr>
        <p:grpSpPr>
          <a:xfrm>
            <a:off x="2830939" y="211644"/>
            <a:ext cx="1459862" cy="2159737"/>
            <a:chOff x="4097163" y="3082138"/>
            <a:chExt cx="1038086" cy="1938992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6936C0D3-D3B4-40F1-B7D0-443A636B0658}"/>
                </a:ext>
              </a:extLst>
            </p:cNvPr>
            <p:cNvSpPr txBox="1"/>
            <p:nvPr/>
          </p:nvSpPr>
          <p:spPr>
            <a:xfrm>
              <a:off x="4174056" y="3087560"/>
              <a:ext cx="864958" cy="1015663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endParaRPr lang="en-US" sz="6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400E88E1-4369-47F5-9D15-AC39B88CE8C7}"/>
                </a:ext>
              </a:extLst>
            </p:cNvPr>
            <p:cNvSpPr txBox="1"/>
            <p:nvPr/>
          </p:nvSpPr>
          <p:spPr>
            <a:xfrm>
              <a:off x="4097163" y="3082138"/>
              <a:ext cx="1038086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>
                  <a:latin typeface="Century Gothic" panose="020B0502020202020204" pitchFamily="34" charset="0"/>
                </a:rPr>
                <a:t>au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83B6FF9-E714-424F-ACEF-B7ABE7D36B68}"/>
              </a:ext>
            </a:extLst>
          </p:cNvPr>
          <p:cNvGrpSpPr/>
          <p:nvPr/>
        </p:nvGrpSpPr>
        <p:grpSpPr>
          <a:xfrm>
            <a:off x="4160277" y="199030"/>
            <a:ext cx="1414513" cy="2159737"/>
            <a:chOff x="5072851" y="3081903"/>
            <a:chExt cx="1005839" cy="1938992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073D9939-B0EA-49DA-A381-B881EEADE1DB}"/>
                </a:ext>
              </a:extLst>
            </p:cNvPr>
            <p:cNvSpPr txBox="1"/>
            <p:nvPr/>
          </p:nvSpPr>
          <p:spPr>
            <a:xfrm>
              <a:off x="5152845" y="3090636"/>
              <a:ext cx="860777" cy="101566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6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3019396-7F9C-4972-93E5-E3512131313B}"/>
                </a:ext>
              </a:extLst>
            </p:cNvPr>
            <p:cNvSpPr txBox="1"/>
            <p:nvPr/>
          </p:nvSpPr>
          <p:spPr>
            <a:xfrm>
              <a:off x="5072851" y="3081903"/>
              <a:ext cx="1005839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 err="1">
                  <a:latin typeface="Century Gothic" panose="020B0502020202020204" pitchFamily="34" charset="0"/>
                </a:rPr>
                <a:t>ou</a:t>
              </a:r>
              <a:endParaRPr lang="en-US" sz="6000" b="1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E2DE7F7-F751-4D51-9573-4E25B53FA529}"/>
              </a:ext>
            </a:extLst>
          </p:cNvPr>
          <p:cNvGrpSpPr/>
          <p:nvPr/>
        </p:nvGrpSpPr>
        <p:grpSpPr>
          <a:xfrm>
            <a:off x="5460877" y="204983"/>
            <a:ext cx="1568242" cy="2182405"/>
            <a:chOff x="6004972" y="3090636"/>
            <a:chExt cx="1115153" cy="1959343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D1DBB23-9088-415F-9A93-7ECC8A8A5DAA}"/>
                </a:ext>
              </a:extLst>
            </p:cNvPr>
            <p:cNvSpPr txBox="1"/>
            <p:nvPr/>
          </p:nvSpPr>
          <p:spPr>
            <a:xfrm>
              <a:off x="6133525" y="3090636"/>
              <a:ext cx="864965" cy="101566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6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398A34E-10F6-4301-9FA4-EFBE390CFF77}"/>
                </a:ext>
              </a:extLst>
            </p:cNvPr>
            <p:cNvSpPr txBox="1"/>
            <p:nvPr/>
          </p:nvSpPr>
          <p:spPr>
            <a:xfrm>
              <a:off x="6004972" y="3110987"/>
              <a:ext cx="1115153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>
                  <a:latin typeface="Century Gothic" panose="020B0502020202020204" pitchFamily="34" charset="0"/>
                </a:rPr>
                <a:t>ow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3EEF06A4-FFF4-4B46-B8A8-AC08EC6D81A4}"/>
              </a:ext>
            </a:extLst>
          </p:cNvPr>
          <p:cNvGrpSpPr/>
          <p:nvPr/>
        </p:nvGrpSpPr>
        <p:grpSpPr>
          <a:xfrm>
            <a:off x="6864458" y="153575"/>
            <a:ext cx="1414513" cy="1170208"/>
            <a:chOff x="7024212" y="3061120"/>
            <a:chExt cx="1005839" cy="1050601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2D53229-5E3A-4798-84EE-A615ADD1023E}"/>
                </a:ext>
              </a:extLst>
            </p:cNvPr>
            <p:cNvSpPr txBox="1"/>
            <p:nvPr/>
          </p:nvSpPr>
          <p:spPr>
            <a:xfrm>
              <a:off x="7109067" y="3096058"/>
              <a:ext cx="864965" cy="101566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6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597C5BA1-2BE7-429D-AF9E-CF053BBC6251}"/>
                </a:ext>
              </a:extLst>
            </p:cNvPr>
            <p:cNvSpPr txBox="1"/>
            <p:nvPr/>
          </p:nvSpPr>
          <p:spPr>
            <a:xfrm>
              <a:off x="7024212" y="3061120"/>
              <a:ext cx="100583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>
                  <a:latin typeface="Century Gothic" panose="020B0502020202020204" pitchFamily="34" charset="0"/>
                </a:rPr>
                <a:t>oi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BB3EF9E4-0E0F-4609-9A35-B18132032C83}"/>
              </a:ext>
            </a:extLst>
          </p:cNvPr>
          <p:cNvGrpSpPr/>
          <p:nvPr/>
        </p:nvGrpSpPr>
        <p:grpSpPr>
          <a:xfrm>
            <a:off x="22329" y="1507079"/>
            <a:ext cx="1626069" cy="1164982"/>
            <a:chOff x="7953917" y="3068308"/>
            <a:chExt cx="1156273" cy="1045910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3C4358F3-192D-403B-A89E-6CB80A55D219}"/>
                </a:ext>
              </a:extLst>
            </p:cNvPr>
            <p:cNvSpPr txBox="1"/>
            <p:nvPr/>
          </p:nvSpPr>
          <p:spPr>
            <a:xfrm>
              <a:off x="8084609" y="3098555"/>
              <a:ext cx="875433" cy="101566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6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2C1C103F-C55C-468E-924C-612DF0E87E26}"/>
                </a:ext>
              </a:extLst>
            </p:cNvPr>
            <p:cNvSpPr txBox="1"/>
            <p:nvPr/>
          </p:nvSpPr>
          <p:spPr>
            <a:xfrm>
              <a:off x="7953917" y="3068308"/>
              <a:ext cx="115627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>
                  <a:latin typeface="Century Gothic" panose="020B0502020202020204" pitchFamily="34" charset="0"/>
                </a:rPr>
                <a:t>oy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C3C5857-A277-4B07-91FA-5BDEDA3898FA}"/>
              </a:ext>
            </a:extLst>
          </p:cNvPr>
          <p:cNvGrpSpPr/>
          <p:nvPr/>
        </p:nvGrpSpPr>
        <p:grpSpPr>
          <a:xfrm>
            <a:off x="63500" y="2840585"/>
            <a:ext cx="1848526" cy="2308511"/>
            <a:chOff x="139454" y="4032727"/>
            <a:chExt cx="1314459" cy="2072560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4E40A6EF-2542-4FA1-BEE3-0EC2E5CE159F}"/>
                </a:ext>
              </a:extLst>
            </p:cNvPr>
            <p:cNvSpPr txBox="1"/>
            <p:nvPr/>
          </p:nvSpPr>
          <p:spPr>
            <a:xfrm>
              <a:off x="249662" y="4032727"/>
              <a:ext cx="1156272" cy="101566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6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8373F84-DD37-4863-9F8A-BA4F92A4EC19}"/>
                </a:ext>
              </a:extLst>
            </p:cNvPr>
            <p:cNvSpPr txBox="1"/>
            <p:nvPr/>
          </p:nvSpPr>
          <p:spPr>
            <a:xfrm>
              <a:off x="139454" y="4166295"/>
              <a:ext cx="1314459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 err="1">
                  <a:latin typeface="Century Gothic" panose="020B0502020202020204" pitchFamily="34" charset="0"/>
                </a:rPr>
                <a:t>dge</a:t>
              </a:r>
              <a:endParaRPr lang="en-US" sz="6000" b="1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94967C23-B635-4034-824F-9ECC6CE10FEE}"/>
              </a:ext>
            </a:extLst>
          </p:cNvPr>
          <p:cNvGrpSpPr/>
          <p:nvPr/>
        </p:nvGrpSpPr>
        <p:grpSpPr>
          <a:xfrm>
            <a:off x="1820037" y="2856880"/>
            <a:ext cx="1848526" cy="2331265"/>
            <a:chOff x="1169512" y="4030230"/>
            <a:chExt cx="1314459" cy="2092988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9419D522-A839-4AE7-A32D-0F55A3EF298A}"/>
                </a:ext>
              </a:extLst>
            </p:cNvPr>
            <p:cNvSpPr txBox="1"/>
            <p:nvPr/>
          </p:nvSpPr>
          <p:spPr>
            <a:xfrm>
              <a:off x="1340919" y="4030230"/>
              <a:ext cx="996720" cy="101566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6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99DECF07-A181-487F-93A2-362FFAA95161}"/>
                </a:ext>
              </a:extLst>
            </p:cNvPr>
            <p:cNvSpPr txBox="1"/>
            <p:nvPr/>
          </p:nvSpPr>
          <p:spPr>
            <a:xfrm>
              <a:off x="1169512" y="4184226"/>
              <a:ext cx="1314459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>
                  <a:latin typeface="Century Gothic" panose="020B0502020202020204" pitchFamily="34" charset="0"/>
                </a:rPr>
                <a:t>tch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9F49BC50-D569-47D3-A8D9-45F40B8D316D}"/>
              </a:ext>
            </a:extLst>
          </p:cNvPr>
          <p:cNvGrpSpPr/>
          <p:nvPr/>
        </p:nvGrpSpPr>
        <p:grpSpPr>
          <a:xfrm>
            <a:off x="1495298" y="1514139"/>
            <a:ext cx="1414513" cy="1143539"/>
            <a:chOff x="5061179" y="4030230"/>
            <a:chExt cx="1005839" cy="1026658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D328E8DD-0E6D-45A1-8B49-4E38634A3C20}"/>
                </a:ext>
              </a:extLst>
            </p:cNvPr>
            <p:cNvSpPr txBox="1"/>
            <p:nvPr/>
          </p:nvSpPr>
          <p:spPr>
            <a:xfrm>
              <a:off x="5145083" y="4041225"/>
              <a:ext cx="860777" cy="101566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6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9600B1D9-DDB1-49A7-9DFA-DC984D15DC21}"/>
                </a:ext>
              </a:extLst>
            </p:cNvPr>
            <p:cNvSpPr txBox="1"/>
            <p:nvPr/>
          </p:nvSpPr>
          <p:spPr>
            <a:xfrm>
              <a:off x="5061179" y="4030230"/>
              <a:ext cx="100583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>
                  <a:latin typeface="Century Gothic" panose="020B0502020202020204" pitchFamily="34" charset="0"/>
                </a:rPr>
                <a:t>ff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56D72A1A-5587-4D2F-A5BC-72C4C607A4F2}"/>
              </a:ext>
            </a:extLst>
          </p:cNvPr>
          <p:cNvGrpSpPr/>
          <p:nvPr/>
        </p:nvGrpSpPr>
        <p:grpSpPr>
          <a:xfrm>
            <a:off x="2869356" y="1510229"/>
            <a:ext cx="1414513" cy="1144437"/>
            <a:chOff x="6065305" y="4029423"/>
            <a:chExt cx="1005839" cy="1027465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65956A17-3163-436B-A2E1-D36E51D18119}"/>
                </a:ext>
              </a:extLst>
            </p:cNvPr>
            <p:cNvSpPr txBox="1"/>
            <p:nvPr/>
          </p:nvSpPr>
          <p:spPr>
            <a:xfrm>
              <a:off x="6125763" y="4041225"/>
              <a:ext cx="864965" cy="101566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6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811FB557-A015-44B5-AC14-A41901C49C6B}"/>
                </a:ext>
              </a:extLst>
            </p:cNvPr>
            <p:cNvSpPr txBox="1"/>
            <p:nvPr/>
          </p:nvSpPr>
          <p:spPr>
            <a:xfrm>
              <a:off x="6065305" y="4029423"/>
              <a:ext cx="100583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 err="1">
                  <a:latin typeface="Century Gothic" panose="020B0502020202020204" pitchFamily="34" charset="0"/>
                </a:rPr>
                <a:t>ll</a:t>
              </a:r>
              <a:endParaRPr lang="en-US" sz="6000" b="1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8185006D-A527-46FE-ABDE-3E897099F4CB}"/>
              </a:ext>
            </a:extLst>
          </p:cNvPr>
          <p:cNvGrpSpPr/>
          <p:nvPr/>
        </p:nvGrpSpPr>
        <p:grpSpPr>
          <a:xfrm>
            <a:off x="4193225" y="1470387"/>
            <a:ext cx="1414513" cy="1167984"/>
            <a:chOff x="7031608" y="4013705"/>
            <a:chExt cx="1005839" cy="1048605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CD1C0FE0-B545-4A0F-A8A4-2965CE83A37C}"/>
                </a:ext>
              </a:extLst>
            </p:cNvPr>
            <p:cNvSpPr txBox="1"/>
            <p:nvPr/>
          </p:nvSpPr>
          <p:spPr>
            <a:xfrm>
              <a:off x="7101305" y="4046647"/>
              <a:ext cx="864965" cy="101566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6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C0EE1B72-DC96-4841-96EA-8FB8C50857DA}"/>
                </a:ext>
              </a:extLst>
            </p:cNvPr>
            <p:cNvSpPr txBox="1"/>
            <p:nvPr/>
          </p:nvSpPr>
          <p:spPr>
            <a:xfrm>
              <a:off x="7031608" y="4013705"/>
              <a:ext cx="100583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>
                  <a:latin typeface="Century Gothic" panose="020B0502020202020204" pitchFamily="34" charset="0"/>
                </a:rPr>
                <a:t>ss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3A64CFC1-F734-45EA-9005-6F00AAAB7BD5}"/>
              </a:ext>
            </a:extLst>
          </p:cNvPr>
          <p:cNvGrpSpPr/>
          <p:nvPr/>
        </p:nvGrpSpPr>
        <p:grpSpPr>
          <a:xfrm>
            <a:off x="5630183" y="1455817"/>
            <a:ext cx="1414513" cy="1171664"/>
            <a:chOff x="8035734" y="4012898"/>
            <a:chExt cx="1005839" cy="1051909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4AD6CDFB-F107-46D7-A66F-DFE8A36F020A}"/>
                </a:ext>
              </a:extLst>
            </p:cNvPr>
            <p:cNvSpPr txBox="1"/>
            <p:nvPr/>
          </p:nvSpPr>
          <p:spPr>
            <a:xfrm>
              <a:off x="8076847" y="4049144"/>
              <a:ext cx="875433" cy="101566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6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D0C762E6-B54D-4470-AB1B-55A3648EBDA0}"/>
                </a:ext>
              </a:extLst>
            </p:cNvPr>
            <p:cNvSpPr txBox="1"/>
            <p:nvPr/>
          </p:nvSpPr>
          <p:spPr>
            <a:xfrm>
              <a:off x="8035734" y="4012898"/>
              <a:ext cx="100583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 err="1">
                  <a:latin typeface="Century Gothic" panose="020B0502020202020204" pitchFamily="34" charset="0"/>
                </a:rPr>
                <a:t>zz</a:t>
              </a:r>
              <a:endParaRPr lang="en-US" sz="6000" b="1" dirty="0"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741454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789</TotalTime>
  <Words>314</Words>
  <Application>Microsoft Macintosh PowerPoint</Application>
  <PresentationFormat>On-screen Show (4:3)</PresentationFormat>
  <Paragraphs>212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Valentina Contesse</dc:creator>
  <cp:lastModifiedBy>Holly Lane</cp:lastModifiedBy>
  <cp:revision>66</cp:revision>
  <dcterms:created xsi:type="dcterms:W3CDTF">2020-03-23T18:02:58Z</dcterms:created>
  <dcterms:modified xsi:type="dcterms:W3CDTF">2020-03-28T23:44:03Z</dcterms:modified>
</cp:coreProperties>
</file>