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509" r:id="rId2"/>
    <p:sldId id="504" r:id="rId3"/>
    <p:sldId id="506" r:id="rId4"/>
    <p:sldId id="507" r:id="rId5"/>
    <p:sldId id="50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21" autoAdjust="0"/>
    <p:restoredTop sz="81608" autoAdjust="0"/>
  </p:normalViewPr>
  <p:slideViewPr>
    <p:cSldViewPr snapToGrid="0">
      <p:cViewPr varScale="1">
        <p:scale>
          <a:sx n="66" d="100"/>
          <a:sy n="66" d="100"/>
        </p:scale>
        <p:origin x="9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1A73F-6668-4208-AA9B-68DED0237E5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D7219-E6E5-4162-93E8-28354AC0E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9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8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03CB-8B83-4835-BDCE-9EDEF135069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54E-F610-4762-B9A4-DE0F138A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7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03CB-8B83-4835-BDCE-9EDEF135069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54E-F610-4762-B9A4-DE0F138A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6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03CB-8B83-4835-BDCE-9EDEF135069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54E-F610-4762-B9A4-DE0F138A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2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03CB-8B83-4835-BDCE-9EDEF135069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54E-F610-4762-B9A4-DE0F138A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2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03CB-8B83-4835-BDCE-9EDEF135069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54E-F610-4762-B9A4-DE0F138A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4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03CB-8B83-4835-BDCE-9EDEF135069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54E-F610-4762-B9A4-DE0F138A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03CB-8B83-4835-BDCE-9EDEF135069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54E-F610-4762-B9A4-DE0F138A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3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03CB-8B83-4835-BDCE-9EDEF135069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54E-F610-4762-B9A4-DE0F138A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9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03CB-8B83-4835-BDCE-9EDEF135069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54E-F610-4762-B9A4-DE0F138A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5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03CB-8B83-4835-BDCE-9EDEF135069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54E-F610-4762-B9A4-DE0F138A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1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03CB-8B83-4835-BDCE-9EDEF135069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54E-F610-4762-B9A4-DE0F138A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2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803CB-8B83-4835-BDCE-9EDEF135069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1C54E-F610-4762-B9A4-DE0F138A818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81035E-EE11-4AF1-9F91-E3C8DE5186B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74391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D809-B456-4F9B-83BC-09F000A53337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91440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Word Sort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48BE25-3588-42F6-A7F1-07AF35F59176}"/>
              </a:ext>
            </a:extLst>
          </p:cNvPr>
          <p:cNvSpPr txBox="1"/>
          <p:nvPr/>
        </p:nvSpPr>
        <p:spPr>
          <a:xfrm>
            <a:off x="2257945" y="2161984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B0A0A9-D1BF-419B-9A8A-7CB705254A14}"/>
              </a:ext>
            </a:extLst>
          </p:cNvPr>
          <p:cNvSpPr txBox="1"/>
          <p:nvPr/>
        </p:nvSpPr>
        <p:spPr>
          <a:xfrm>
            <a:off x="5808491" y="3665947"/>
            <a:ext cx="17491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AB5499-04E0-4BB0-9950-C3136DD503CF}"/>
              </a:ext>
            </a:extLst>
          </p:cNvPr>
          <p:cNvSpPr txBox="1"/>
          <p:nvPr/>
        </p:nvSpPr>
        <p:spPr>
          <a:xfrm>
            <a:off x="1051657" y="3464276"/>
            <a:ext cx="17491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dad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6B0568-F900-452C-A12E-9507BAB6A91A}"/>
              </a:ext>
            </a:extLst>
          </p:cNvPr>
          <p:cNvSpPr txBox="1"/>
          <p:nvPr/>
        </p:nvSpPr>
        <p:spPr>
          <a:xfrm>
            <a:off x="6561393" y="1954234"/>
            <a:ext cx="15263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tap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4FD5C5-CE7F-4223-BB06-CCF99327A657}"/>
              </a:ext>
            </a:extLst>
          </p:cNvPr>
          <p:cNvSpPr txBox="1"/>
          <p:nvPr/>
        </p:nvSpPr>
        <p:spPr>
          <a:xfrm>
            <a:off x="3344313" y="3879774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map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9AC38B-96DB-4339-BBA3-E7DDA6C5EBEC}"/>
              </a:ext>
            </a:extLst>
          </p:cNvPr>
          <p:cNvSpPr txBox="1"/>
          <p:nvPr/>
        </p:nvSpPr>
        <p:spPr>
          <a:xfrm>
            <a:off x="4396845" y="2391553"/>
            <a:ext cx="17363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cap </a:t>
            </a:r>
          </a:p>
        </p:txBody>
      </p:sp>
    </p:spTree>
    <p:extLst>
      <p:ext uri="{BB962C8B-B14F-4D97-AF65-F5344CB8AC3E}">
        <p14:creationId xmlns:p14="http://schemas.microsoft.com/office/powerpoint/2010/main" val="302294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E34C-2140-4260-BF93-79D66DC04BD2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91440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Word Sort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317D8D-1048-CA4C-BA74-B301FE41923B}"/>
              </a:ext>
            </a:extLst>
          </p:cNvPr>
          <p:cNvSpPr txBox="1"/>
          <p:nvPr/>
        </p:nvSpPr>
        <p:spPr>
          <a:xfrm>
            <a:off x="1365663" y="2042556"/>
            <a:ext cx="6341422" cy="262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Activity:</a:t>
            </a:r>
          </a:p>
          <a:p>
            <a:endParaRPr lang="en-US" sz="105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Copy word cards from two categories of phonograms, and past them in the bottom section of the sorting chart.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Guide student(s) in reading each word and deciding which category it belongs in. 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As they identify where the word belongs, move the card to that column. </a:t>
            </a:r>
          </a:p>
        </p:txBody>
      </p:sp>
    </p:spTree>
    <p:extLst>
      <p:ext uri="{BB962C8B-B14F-4D97-AF65-F5344CB8AC3E}">
        <p14:creationId xmlns:p14="http://schemas.microsoft.com/office/powerpoint/2010/main" val="412569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0951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90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103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72</Words>
  <Application>Microsoft Office PowerPoint</Application>
  <PresentationFormat>On-screen Show (4:3)</PresentationFormat>
  <Paragraphs>14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Valentina Contesse</cp:lastModifiedBy>
  <cp:revision>13</cp:revision>
  <dcterms:created xsi:type="dcterms:W3CDTF">2020-03-28T18:41:51Z</dcterms:created>
  <dcterms:modified xsi:type="dcterms:W3CDTF">2020-03-29T17:58:13Z</dcterms:modified>
</cp:coreProperties>
</file>